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1" r:id="rId5"/>
    <p:sldMasterId id="2147483690" r:id="rId6"/>
    <p:sldMasterId id="2147483689" r:id="rId7"/>
  </p:sldMasterIdLst>
  <p:notesMasterIdLst>
    <p:notesMasterId r:id="rId16"/>
  </p:notesMasterIdLst>
  <p:sldIdLst>
    <p:sldId id="396" r:id="rId8"/>
    <p:sldId id="423" r:id="rId9"/>
    <p:sldId id="397" r:id="rId10"/>
    <p:sldId id="443" r:id="rId11"/>
    <p:sldId id="441" r:id="rId12"/>
    <p:sldId id="442" r:id="rId13"/>
    <p:sldId id="444" r:id="rId14"/>
    <p:sldId id="440" r:id="rId15"/>
  </p:sldIdLst>
  <p:sldSz cx="12192000" cy="6858000"/>
  <p:notesSz cx="7010400" cy="9296400"/>
  <p:defaultTextStyle>
    <a:defPPr>
      <a:defRPr lang="en-US"/>
    </a:defPPr>
    <a:lvl1pPr marL="0" algn="l" defTabSz="8875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43221" algn="l" defTabSz="8875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887554" algn="l" defTabSz="8875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31209" algn="l" defTabSz="8875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775302" algn="l" defTabSz="8875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18743" algn="l" defTabSz="8875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662023" algn="l" defTabSz="8875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05720" algn="l" defTabSz="8875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549662" algn="l" defTabSz="88755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1" id="{0BB620F0-FAE7-4310-BC5A-AC41FF0C96EC}">
          <p14:sldIdLst>
            <p14:sldId id="396"/>
            <p14:sldId id="423"/>
            <p14:sldId id="397"/>
            <p14:sldId id="443"/>
            <p14:sldId id="441"/>
            <p14:sldId id="442"/>
            <p14:sldId id="444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0E1519-AE06-8344-0451-AF714257BCDC}" name="Mathkur, Srinivasa (NonEmp)" initials="M(" userId="S::srinivasa.mathkur@kroger.com::c177da03-16f9-4a66-b847-9c2c8406581c" providerId="AD"/>
  <p188:author id="{0BFDBE24-2502-37D8-C559-A165AFB0B324}" name="Gupta, Saurabh (NonEmp)" initials="GS(" userId="S::saurabh.gupta@kroger.com::552d9e24-7bc8-4990-93ee-b081d98a2825" providerId="AD"/>
  <p188:author id="{A19FDD24-A308-D425-D213-2343E4125CAC}" name="Erikson, Erik (NonEmp)" initials="EE(" userId="S::erik.erikson@kroger.com::22aba0dd-0549-4748-836a-1acac9b5bd09" providerId="AD"/>
  <p188:author id="{95D23353-3F53-62D5-BEE4-34D5FD64E752}" name="Domeniconi, Adriano (NonEmp)" initials="DA(" userId="S::adriano.domeniconi@kroger.com::2766d25b-67c0-4612-b5ad-550a2964ba04" providerId="AD"/>
  <p188:author id="{9FA65F68-83D5-7F1D-41EE-35A4D2ED6AA5}" name="Eugenia, Ana Paula (NonEmp)" initials="E(" userId="S::anapaula.eugenia@kroger.com::c79cc112-f71d-46a5-b86c-72e54271f177" providerId="AD"/>
  <p188:author id="{22B004A8-AE65-811C-1138-2681B07C2E13}" name="Hare, Jason (NonEmp)" initials="HJ(" userId="S::jason.hare@kroger.com::adc2dff6-0158-406a-bb08-c0fc3ad16d55" providerId="AD"/>
  <p188:author id="{C9EC79E3-2E1A-DED2-4864-7C2C9D51A882}" name="Araujo, André (NonEmp)" initials="A(" userId="S::andre.araujo@kroger.com::5b2477b6-62c4-4165-a6f6-937c3b4deb66" providerId="AD"/>
  <p188:author id="{330D32F0-5854-867F-66B2-FFDE1CB8C909}" name="Biernacki, Jakub (NonEmp)" initials="B(" userId="S::jakub.biernacki@kroger.com::5e89d636-a501-4a56-bf36-810550a922d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elman, Jessica" initials="JCA" lastIdx="2" clrIdx="0"/>
  <p:cmAuthor id="1" name="Parker, Sean T" initials="PST" lastIdx="1" clrIdx="1">
    <p:extLst>
      <p:ext uri="{19B8F6BF-5375-455C-9EA6-DF929625EA0E}">
        <p15:presenceInfo xmlns:p15="http://schemas.microsoft.com/office/powerpoint/2012/main" userId="S::sean.parker@kroger.com::8051cdfd-8486-43bd-9fea-a348b27436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E559A"/>
    <a:srgbClr val="064998"/>
    <a:srgbClr val="4471B7"/>
    <a:srgbClr val="4F74CC"/>
    <a:srgbClr val="034999"/>
    <a:srgbClr val="62A246"/>
    <a:srgbClr val="EDC740"/>
    <a:srgbClr val="51BCE4"/>
    <a:srgbClr val="F28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D991B7-C7A9-ECDC-E447-FE9B6B3D5D80}" v="14" dt="2024-05-09T12:14:23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/>
    <p:restoredTop sz="94720"/>
  </p:normalViewPr>
  <p:slideViewPr>
    <p:cSldViewPr snapToGrid="0">
      <p:cViewPr varScale="1">
        <p:scale>
          <a:sx n="211" d="100"/>
          <a:sy n="211" d="100"/>
        </p:scale>
        <p:origin x="117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carlo, Gustavo (NonEmp)" userId="S::gustavo.decarlo@kroger.com::19a35c90-d213-415b-85ea-c7015eeae49b" providerId="AD" clId="Web-{BB36FC3F-2499-B75D-C5F9-5870E504A7FD}"/>
    <pc:docChg chg="addSld modSld sldOrd modSection">
      <pc:chgData name="Decarlo, Gustavo (NonEmp)" userId="S::gustavo.decarlo@kroger.com::19a35c90-d213-415b-85ea-c7015eeae49b" providerId="AD" clId="Web-{BB36FC3F-2499-B75D-C5F9-5870E504A7FD}" dt="2024-04-17T15:35:54.617" v="588" actId="1076"/>
      <pc:docMkLst>
        <pc:docMk/>
      </pc:docMkLst>
      <pc:sldChg chg="ord">
        <pc:chgData name="Decarlo, Gustavo (NonEmp)" userId="S::gustavo.decarlo@kroger.com::19a35c90-d213-415b-85ea-c7015eeae49b" providerId="AD" clId="Web-{BB36FC3F-2499-B75D-C5F9-5870E504A7FD}" dt="2024-04-17T11:55:06.601" v="8"/>
        <pc:sldMkLst>
          <pc:docMk/>
          <pc:sldMk cId="4107861089" sldId="398"/>
        </pc:sldMkLst>
      </pc:sldChg>
      <pc:sldChg chg="addSp delSp modSp ord">
        <pc:chgData name="Decarlo, Gustavo (NonEmp)" userId="S::gustavo.decarlo@kroger.com::19a35c90-d213-415b-85ea-c7015eeae49b" providerId="AD" clId="Web-{BB36FC3F-2499-B75D-C5F9-5870E504A7FD}" dt="2024-04-17T12:28:03.265" v="140" actId="1076"/>
        <pc:sldMkLst>
          <pc:docMk/>
          <pc:sldMk cId="587574922" sldId="399"/>
        </pc:sldMkLst>
        <pc:spChg chg="mod">
          <ac:chgData name="Decarlo, Gustavo (NonEmp)" userId="S::gustavo.decarlo@kroger.com::19a35c90-d213-415b-85ea-c7015eeae49b" providerId="AD" clId="Web-{BB36FC3F-2499-B75D-C5F9-5870E504A7FD}" dt="2024-04-17T12:13:16.103" v="25" actId="20577"/>
          <ac:spMkLst>
            <pc:docMk/>
            <pc:sldMk cId="587574922" sldId="399"/>
            <ac:spMk id="2" creationId="{C7A22638-F5CE-010A-C16E-8B75E966FBD0}"/>
          </ac:spMkLst>
        </pc:spChg>
        <pc:spChg chg="add del mod">
          <ac:chgData name="Decarlo, Gustavo (NonEmp)" userId="S::gustavo.decarlo@kroger.com::19a35c90-d213-415b-85ea-c7015eeae49b" providerId="AD" clId="Web-{BB36FC3F-2499-B75D-C5F9-5870E504A7FD}" dt="2024-04-17T12:27:50.780" v="135"/>
          <ac:spMkLst>
            <pc:docMk/>
            <pc:sldMk cId="587574922" sldId="399"/>
            <ac:spMk id="3" creationId="{D6C811A0-2587-CACC-8307-72F5612E38C6}"/>
          </ac:spMkLst>
        </pc:spChg>
        <pc:spChg chg="add mod">
          <ac:chgData name="Decarlo, Gustavo (NonEmp)" userId="S::gustavo.decarlo@kroger.com::19a35c90-d213-415b-85ea-c7015eeae49b" providerId="AD" clId="Web-{BB36FC3F-2499-B75D-C5F9-5870E504A7FD}" dt="2024-04-17T12:28:03.233" v="136" actId="1076"/>
          <ac:spMkLst>
            <pc:docMk/>
            <pc:sldMk cId="587574922" sldId="399"/>
            <ac:spMk id="45" creationId="{A9D7CA7B-3B93-2D30-66C4-9614A33E9B7F}"/>
          </ac:spMkLst>
        </pc:spChg>
        <pc:spChg chg="add mod">
          <ac:chgData name="Decarlo, Gustavo (NonEmp)" userId="S::gustavo.decarlo@kroger.com::19a35c90-d213-415b-85ea-c7015eeae49b" providerId="AD" clId="Web-{BB36FC3F-2499-B75D-C5F9-5870E504A7FD}" dt="2024-04-17T12:28:03.249" v="137" actId="1076"/>
          <ac:spMkLst>
            <pc:docMk/>
            <pc:sldMk cId="587574922" sldId="399"/>
            <ac:spMk id="46" creationId="{97E3B8D2-0DAA-D470-2899-0DB68F12C80A}"/>
          </ac:spMkLst>
        </pc:spChg>
        <pc:spChg chg="add mod">
          <ac:chgData name="Decarlo, Gustavo (NonEmp)" userId="S::gustavo.decarlo@kroger.com::19a35c90-d213-415b-85ea-c7015eeae49b" providerId="AD" clId="Web-{BB36FC3F-2499-B75D-C5F9-5870E504A7FD}" dt="2024-04-17T12:28:03.249" v="138" actId="1076"/>
          <ac:spMkLst>
            <pc:docMk/>
            <pc:sldMk cId="587574922" sldId="399"/>
            <ac:spMk id="47" creationId="{EBFE9097-6F5E-9611-4CB2-11484E55031F}"/>
          </ac:spMkLst>
        </pc:spChg>
        <pc:spChg chg="add mod">
          <ac:chgData name="Decarlo, Gustavo (NonEmp)" userId="S::gustavo.decarlo@kroger.com::19a35c90-d213-415b-85ea-c7015eeae49b" providerId="AD" clId="Web-{BB36FC3F-2499-B75D-C5F9-5870E504A7FD}" dt="2024-04-17T12:28:03.265" v="139" actId="1076"/>
          <ac:spMkLst>
            <pc:docMk/>
            <pc:sldMk cId="587574922" sldId="399"/>
            <ac:spMk id="48" creationId="{845F24EE-27A4-30B1-8264-F65DAA3A28FB}"/>
          </ac:spMkLst>
        </pc:spChg>
        <pc:spChg chg="add mod">
          <ac:chgData name="Decarlo, Gustavo (NonEmp)" userId="S::gustavo.decarlo@kroger.com::19a35c90-d213-415b-85ea-c7015eeae49b" providerId="AD" clId="Web-{BB36FC3F-2499-B75D-C5F9-5870E504A7FD}" dt="2024-04-17T12:28:03.265" v="140" actId="1076"/>
          <ac:spMkLst>
            <pc:docMk/>
            <pc:sldMk cId="587574922" sldId="399"/>
            <ac:spMk id="49" creationId="{006F22F0-FC24-016B-3635-C30EE4B9AE0B}"/>
          </ac:spMkLst>
        </pc:spChg>
        <pc:graphicFrameChg chg="add del mod modGraphic">
          <ac:chgData name="Decarlo, Gustavo (NonEmp)" userId="S::gustavo.decarlo@kroger.com::19a35c90-d213-415b-85ea-c7015eeae49b" providerId="AD" clId="Web-{BB36FC3F-2499-B75D-C5F9-5870E504A7FD}" dt="2024-04-17T12:18:08.985" v="57"/>
          <ac:graphicFrameMkLst>
            <pc:docMk/>
            <pc:sldMk cId="587574922" sldId="399"/>
            <ac:graphicFrameMk id="5" creationId="{0A325E42-18BE-B0B3-3957-4CE8AC071C1B}"/>
          </ac:graphicFrameMkLst>
        </pc:graphicFrameChg>
        <pc:graphicFrameChg chg="add del mod modGraphic">
          <ac:chgData name="Decarlo, Gustavo (NonEmp)" userId="S::gustavo.decarlo@kroger.com::19a35c90-d213-415b-85ea-c7015eeae49b" providerId="AD" clId="Web-{BB36FC3F-2499-B75D-C5F9-5870E504A7FD}" dt="2024-04-17T12:18:48.392" v="63"/>
          <ac:graphicFrameMkLst>
            <pc:docMk/>
            <pc:sldMk cId="587574922" sldId="399"/>
            <ac:graphicFrameMk id="14" creationId="{663BDB64-FA3C-BFEC-44F6-D0FFAA110267}"/>
          </ac:graphicFrameMkLst>
        </pc:graphicFrameChg>
        <pc:picChg chg="del">
          <ac:chgData name="Decarlo, Gustavo (NonEmp)" userId="S::gustavo.decarlo@kroger.com::19a35c90-d213-415b-85ea-c7015eeae49b" providerId="AD" clId="Web-{BB36FC3F-2499-B75D-C5F9-5870E504A7FD}" dt="2024-04-17T12:13:18.306" v="26"/>
          <ac:picMkLst>
            <pc:docMk/>
            <pc:sldMk cId="587574922" sldId="399"/>
            <ac:picMk id="4" creationId="{FD157536-14F0-9B87-AEC1-843AECE199A8}"/>
          </ac:picMkLst>
        </pc:picChg>
      </pc:sldChg>
      <pc:sldChg chg="addSp delSp modSp ord">
        <pc:chgData name="Decarlo, Gustavo (NonEmp)" userId="S::gustavo.decarlo@kroger.com::19a35c90-d213-415b-85ea-c7015eeae49b" providerId="AD" clId="Web-{BB36FC3F-2499-B75D-C5F9-5870E504A7FD}" dt="2024-04-17T15:35:54.617" v="588" actId="1076"/>
        <pc:sldMkLst>
          <pc:docMk/>
          <pc:sldMk cId="2648032487" sldId="400"/>
        </pc:sldMkLst>
        <pc:spChg chg="mod">
          <ac:chgData name="Decarlo, Gustavo (NonEmp)" userId="S::gustavo.decarlo@kroger.com::19a35c90-d213-415b-85ea-c7015eeae49b" providerId="AD" clId="Web-{BB36FC3F-2499-B75D-C5F9-5870E504A7FD}" dt="2024-04-17T12:39:22.312" v="156" actId="20577"/>
          <ac:spMkLst>
            <pc:docMk/>
            <pc:sldMk cId="2648032487" sldId="400"/>
            <ac:spMk id="2" creationId="{C7A22638-F5CE-010A-C16E-8B75E966FBD0}"/>
          </ac:spMkLst>
        </pc:spChg>
        <pc:spChg chg="del mod">
          <ac:chgData name="Decarlo, Gustavo (NonEmp)" userId="S::gustavo.decarlo@kroger.com::19a35c90-d213-415b-85ea-c7015eeae49b" providerId="AD" clId="Web-{BB36FC3F-2499-B75D-C5F9-5870E504A7FD}" dt="2024-04-17T15:30:52.952" v="587"/>
          <ac:spMkLst>
            <pc:docMk/>
            <pc:sldMk cId="2648032487" sldId="400"/>
            <ac:spMk id="3" creationId="{C4F056A0-14C3-3C0D-E69D-40206486AC56}"/>
          </ac:spMkLst>
        </pc:spChg>
        <pc:graphicFrameChg chg="add mod">
          <ac:chgData name="Decarlo, Gustavo (NonEmp)" userId="S::gustavo.decarlo@kroger.com::19a35c90-d213-415b-85ea-c7015eeae49b" providerId="AD" clId="Web-{BB36FC3F-2499-B75D-C5F9-5870E504A7FD}" dt="2024-04-17T15:35:54.617" v="588" actId="1076"/>
          <ac:graphicFrameMkLst>
            <pc:docMk/>
            <pc:sldMk cId="2648032487" sldId="400"/>
            <ac:graphicFrameMk id="5" creationId="{ED2F06F8-E7CA-661B-E22B-C513B20A8299}"/>
          </ac:graphicFrameMkLst>
        </pc:graphicFrameChg>
      </pc:sldChg>
      <pc:sldChg chg="modSp">
        <pc:chgData name="Decarlo, Gustavo (NonEmp)" userId="S::gustavo.decarlo@kroger.com::19a35c90-d213-415b-85ea-c7015eeae49b" providerId="AD" clId="Web-{BB36FC3F-2499-B75D-C5F9-5870E504A7FD}" dt="2024-04-17T11:55:01.069" v="7" actId="20577"/>
        <pc:sldMkLst>
          <pc:docMk/>
          <pc:sldMk cId="749188607" sldId="425"/>
        </pc:sldMkLst>
        <pc:spChg chg="mod">
          <ac:chgData name="Decarlo, Gustavo (NonEmp)" userId="S::gustavo.decarlo@kroger.com::19a35c90-d213-415b-85ea-c7015eeae49b" providerId="AD" clId="Web-{BB36FC3F-2499-B75D-C5F9-5870E504A7FD}" dt="2024-04-17T11:55:01.069" v="7" actId="20577"/>
          <ac:spMkLst>
            <pc:docMk/>
            <pc:sldMk cId="749188607" sldId="425"/>
            <ac:spMk id="2" creationId="{966BFA55-2DDB-4F90-1C79-07CA9BC77321}"/>
          </ac:spMkLst>
        </pc:spChg>
      </pc:sldChg>
      <pc:sldChg chg="add replId">
        <pc:chgData name="Decarlo, Gustavo (NonEmp)" userId="S::gustavo.decarlo@kroger.com::19a35c90-d213-415b-85ea-c7015eeae49b" providerId="AD" clId="Web-{BB36FC3F-2499-B75D-C5F9-5870E504A7FD}" dt="2024-04-17T12:13:02.650" v="16"/>
        <pc:sldMkLst>
          <pc:docMk/>
          <pc:sldMk cId="1607965467" sldId="426"/>
        </pc:sldMkLst>
      </pc:sldChg>
      <pc:sldChg chg="add replId">
        <pc:chgData name="Decarlo, Gustavo (NonEmp)" userId="S::gustavo.decarlo@kroger.com::19a35c90-d213-415b-85ea-c7015eeae49b" providerId="AD" clId="Web-{BB36FC3F-2499-B75D-C5F9-5870E504A7FD}" dt="2024-04-17T12:39:10.093" v="142"/>
        <pc:sldMkLst>
          <pc:docMk/>
          <pc:sldMk cId="1707110547" sldId="427"/>
        </pc:sldMkLst>
      </pc:sldChg>
    </pc:docChg>
  </pc:docChgLst>
  <pc:docChgLst>
    <pc:chgData name="Decarlo, Gustavo (NonEmp)" userId="S::gustavo.decarlo@kroger.com::19a35c90-d213-415b-85ea-c7015eeae49b" providerId="AD" clId="Web-{7E02FEFD-FCCE-C494-120A-16508F70AB6B}"/>
    <pc:docChg chg="addSld delSld modSld sldOrd modSection">
      <pc:chgData name="Decarlo, Gustavo (NonEmp)" userId="S::gustavo.decarlo@kroger.com::19a35c90-d213-415b-85ea-c7015eeae49b" providerId="AD" clId="Web-{7E02FEFD-FCCE-C494-120A-16508F70AB6B}" dt="2024-04-22T21:13:04.683" v="138"/>
      <pc:docMkLst>
        <pc:docMk/>
      </pc:docMkLst>
      <pc:sldChg chg="addSp delSp">
        <pc:chgData name="Decarlo, Gustavo (NonEmp)" userId="S::gustavo.decarlo@kroger.com::19a35c90-d213-415b-85ea-c7015eeae49b" providerId="AD" clId="Web-{7E02FEFD-FCCE-C494-120A-16508F70AB6B}" dt="2024-04-22T21:05:11.361" v="1"/>
        <pc:sldMkLst>
          <pc:docMk/>
          <pc:sldMk cId="4107861089" sldId="398"/>
        </pc:sldMkLst>
        <pc:graphicFrameChg chg="add del">
          <ac:chgData name="Decarlo, Gustavo (NonEmp)" userId="S::gustavo.decarlo@kroger.com::19a35c90-d213-415b-85ea-c7015eeae49b" providerId="AD" clId="Web-{7E02FEFD-FCCE-C494-120A-16508F70AB6B}" dt="2024-04-22T21:05:11.361" v="1"/>
          <ac:graphicFrameMkLst>
            <pc:docMk/>
            <pc:sldMk cId="4107861089" sldId="398"/>
            <ac:graphicFrameMk id="16" creationId="{0C9DE5DA-C505-52BA-AC23-8E7659EAE86D}"/>
          </ac:graphicFrameMkLst>
        </pc:graphicFrameChg>
      </pc:sldChg>
      <pc:sldChg chg="del">
        <pc:chgData name="Decarlo, Gustavo (NonEmp)" userId="S::gustavo.decarlo@kroger.com::19a35c90-d213-415b-85ea-c7015eeae49b" providerId="AD" clId="Web-{7E02FEFD-FCCE-C494-120A-16508F70AB6B}" dt="2024-04-22T21:13:04.668" v="127"/>
        <pc:sldMkLst>
          <pc:docMk/>
          <pc:sldMk cId="2250642870" sldId="406"/>
        </pc:sldMkLst>
      </pc:sldChg>
      <pc:sldChg chg="del">
        <pc:chgData name="Decarlo, Gustavo (NonEmp)" userId="S::gustavo.decarlo@kroger.com::19a35c90-d213-415b-85ea-c7015eeae49b" providerId="AD" clId="Web-{7E02FEFD-FCCE-C494-120A-16508F70AB6B}" dt="2024-04-22T21:13:04.683" v="138"/>
        <pc:sldMkLst>
          <pc:docMk/>
          <pc:sldMk cId="518965215" sldId="412"/>
        </pc:sldMkLst>
      </pc:sldChg>
      <pc:sldChg chg="del">
        <pc:chgData name="Decarlo, Gustavo (NonEmp)" userId="S::gustavo.decarlo@kroger.com::19a35c90-d213-415b-85ea-c7015eeae49b" providerId="AD" clId="Web-{7E02FEFD-FCCE-C494-120A-16508F70AB6B}" dt="2024-04-22T21:13:04.683" v="137"/>
        <pc:sldMkLst>
          <pc:docMk/>
          <pc:sldMk cId="2163416362" sldId="413"/>
        </pc:sldMkLst>
      </pc:sldChg>
      <pc:sldChg chg="del">
        <pc:chgData name="Decarlo, Gustavo (NonEmp)" userId="S::gustavo.decarlo@kroger.com::19a35c90-d213-415b-85ea-c7015eeae49b" providerId="AD" clId="Web-{7E02FEFD-FCCE-C494-120A-16508F70AB6B}" dt="2024-04-22T21:13:04.668" v="136"/>
        <pc:sldMkLst>
          <pc:docMk/>
          <pc:sldMk cId="3049001733" sldId="414"/>
        </pc:sldMkLst>
      </pc:sldChg>
      <pc:sldChg chg="del">
        <pc:chgData name="Decarlo, Gustavo (NonEmp)" userId="S::gustavo.decarlo@kroger.com::19a35c90-d213-415b-85ea-c7015eeae49b" providerId="AD" clId="Web-{7E02FEFD-FCCE-C494-120A-16508F70AB6B}" dt="2024-04-22T21:13:04.668" v="135"/>
        <pc:sldMkLst>
          <pc:docMk/>
          <pc:sldMk cId="3595632455" sldId="415"/>
        </pc:sldMkLst>
      </pc:sldChg>
      <pc:sldChg chg="del">
        <pc:chgData name="Decarlo, Gustavo (NonEmp)" userId="S::gustavo.decarlo@kroger.com::19a35c90-d213-415b-85ea-c7015eeae49b" providerId="AD" clId="Web-{7E02FEFD-FCCE-C494-120A-16508F70AB6B}" dt="2024-04-22T21:13:04.668" v="134"/>
        <pc:sldMkLst>
          <pc:docMk/>
          <pc:sldMk cId="2284524557" sldId="416"/>
        </pc:sldMkLst>
      </pc:sldChg>
      <pc:sldChg chg="del">
        <pc:chgData name="Decarlo, Gustavo (NonEmp)" userId="S::gustavo.decarlo@kroger.com::19a35c90-d213-415b-85ea-c7015eeae49b" providerId="AD" clId="Web-{7E02FEFD-FCCE-C494-120A-16508F70AB6B}" dt="2024-04-22T21:13:04.668" v="133"/>
        <pc:sldMkLst>
          <pc:docMk/>
          <pc:sldMk cId="3141041844" sldId="417"/>
        </pc:sldMkLst>
      </pc:sldChg>
      <pc:sldChg chg="del">
        <pc:chgData name="Decarlo, Gustavo (NonEmp)" userId="S::gustavo.decarlo@kroger.com::19a35c90-d213-415b-85ea-c7015eeae49b" providerId="AD" clId="Web-{7E02FEFD-FCCE-C494-120A-16508F70AB6B}" dt="2024-04-22T21:13:04.668" v="132"/>
        <pc:sldMkLst>
          <pc:docMk/>
          <pc:sldMk cId="3623253479" sldId="418"/>
        </pc:sldMkLst>
      </pc:sldChg>
      <pc:sldChg chg="del">
        <pc:chgData name="Decarlo, Gustavo (NonEmp)" userId="S::gustavo.decarlo@kroger.com::19a35c90-d213-415b-85ea-c7015eeae49b" providerId="AD" clId="Web-{7E02FEFD-FCCE-C494-120A-16508F70AB6B}" dt="2024-04-22T21:13:04.668" v="131"/>
        <pc:sldMkLst>
          <pc:docMk/>
          <pc:sldMk cId="225154073" sldId="419"/>
        </pc:sldMkLst>
      </pc:sldChg>
      <pc:sldChg chg="del">
        <pc:chgData name="Decarlo, Gustavo (NonEmp)" userId="S::gustavo.decarlo@kroger.com::19a35c90-d213-415b-85ea-c7015eeae49b" providerId="AD" clId="Web-{7E02FEFD-FCCE-C494-120A-16508F70AB6B}" dt="2024-04-22T21:13:04.668" v="130"/>
        <pc:sldMkLst>
          <pc:docMk/>
          <pc:sldMk cId="3917833910" sldId="420"/>
        </pc:sldMkLst>
      </pc:sldChg>
      <pc:sldChg chg="del">
        <pc:chgData name="Decarlo, Gustavo (NonEmp)" userId="S::gustavo.decarlo@kroger.com::19a35c90-d213-415b-85ea-c7015eeae49b" providerId="AD" clId="Web-{7E02FEFD-FCCE-C494-120A-16508F70AB6B}" dt="2024-04-22T21:13:04.668" v="128"/>
        <pc:sldMkLst>
          <pc:docMk/>
          <pc:sldMk cId="3758731582" sldId="421"/>
        </pc:sldMkLst>
      </pc:sldChg>
      <pc:sldChg chg="del">
        <pc:chgData name="Decarlo, Gustavo (NonEmp)" userId="S::gustavo.decarlo@kroger.com::19a35c90-d213-415b-85ea-c7015eeae49b" providerId="AD" clId="Web-{7E02FEFD-FCCE-C494-120A-16508F70AB6B}" dt="2024-04-22T21:13:04.668" v="129"/>
        <pc:sldMkLst>
          <pc:docMk/>
          <pc:sldMk cId="694332378" sldId="422"/>
        </pc:sldMkLst>
      </pc:sldChg>
      <pc:sldChg chg="addSp delSp modSp add mod ord replId setBg">
        <pc:chgData name="Decarlo, Gustavo (NonEmp)" userId="S::gustavo.decarlo@kroger.com::19a35c90-d213-415b-85ea-c7015eeae49b" providerId="AD" clId="Web-{7E02FEFD-FCCE-C494-120A-16508F70AB6B}" dt="2024-04-22T21:12:50.620" v="126" actId="1076"/>
        <pc:sldMkLst>
          <pc:docMk/>
          <pc:sldMk cId="1369930178" sldId="441"/>
        </pc:sldMkLst>
        <pc:spChg chg="mod">
          <ac:chgData name="Decarlo, Gustavo (NonEmp)" userId="S::gustavo.decarlo@kroger.com::19a35c90-d213-415b-85ea-c7015eeae49b" providerId="AD" clId="Web-{7E02FEFD-FCCE-C494-120A-16508F70AB6B}" dt="2024-04-22T21:12:30.714" v="123" actId="1076"/>
          <ac:spMkLst>
            <pc:docMk/>
            <pc:sldMk cId="1369930178" sldId="441"/>
            <ac:spMk id="2" creationId="{C7A22638-F5CE-010A-C16E-8B75E966FBD0}"/>
          </ac:spMkLst>
        </pc:spChg>
        <pc:spChg chg="add del mod">
          <ac:chgData name="Decarlo, Gustavo (NonEmp)" userId="S::gustavo.decarlo@kroger.com::19a35c90-d213-415b-85ea-c7015eeae49b" providerId="AD" clId="Web-{7E02FEFD-FCCE-C494-120A-16508F70AB6B}" dt="2024-04-22T21:11:27.416" v="116"/>
          <ac:spMkLst>
            <pc:docMk/>
            <pc:sldMk cId="1369930178" sldId="441"/>
            <ac:spMk id="4" creationId="{BA83D55A-DAFD-901F-7A4A-5D7EF0E62FB4}"/>
          </ac:spMkLst>
        </pc:spChg>
        <pc:spChg chg="add del">
          <ac:chgData name="Decarlo, Gustavo (NonEmp)" userId="S::gustavo.decarlo@kroger.com::19a35c90-d213-415b-85ea-c7015eeae49b" providerId="AD" clId="Web-{7E02FEFD-FCCE-C494-120A-16508F70AB6B}" dt="2024-04-22T21:11:22.634" v="115"/>
          <ac:spMkLst>
            <pc:docMk/>
            <pc:sldMk cId="1369930178" sldId="441"/>
            <ac:spMk id="10" creationId="{BACC6370-2D7E-4714-9D71-7542949D7D5D}"/>
          </ac:spMkLst>
        </pc:spChg>
        <pc:spChg chg="add del">
          <ac:chgData name="Decarlo, Gustavo (NonEmp)" userId="S::gustavo.decarlo@kroger.com::19a35c90-d213-415b-85ea-c7015eeae49b" providerId="AD" clId="Web-{7E02FEFD-FCCE-C494-120A-16508F70AB6B}" dt="2024-04-22T21:11:22.634" v="115"/>
          <ac:spMkLst>
            <pc:docMk/>
            <pc:sldMk cId="1369930178" sldId="441"/>
            <ac:spMk id="12" creationId="{F68B3F68-107C-434F-AA38-110D5EA91B85}"/>
          </ac:spMkLst>
        </pc:spChg>
        <pc:spChg chg="add del">
          <ac:chgData name="Decarlo, Gustavo (NonEmp)" userId="S::gustavo.decarlo@kroger.com::19a35c90-d213-415b-85ea-c7015eeae49b" providerId="AD" clId="Web-{7E02FEFD-FCCE-C494-120A-16508F70AB6B}" dt="2024-04-22T21:11:22.634" v="115"/>
          <ac:spMkLst>
            <pc:docMk/>
            <pc:sldMk cId="1369930178" sldId="441"/>
            <ac:spMk id="14" creationId="{AAD0DBB9-1A4B-4391-81D4-CB19F9AB918A}"/>
          </ac:spMkLst>
        </pc:spChg>
        <pc:spChg chg="add del">
          <ac:chgData name="Decarlo, Gustavo (NonEmp)" userId="S::gustavo.decarlo@kroger.com::19a35c90-d213-415b-85ea-c7015eeae49b" providerId="AD" clId="Web-{7E02FEFD-FCCE-C494-120A-16508F70AB6B}" dt="2024-04-22T21:11:22.634" v="115"/>
          <ac:spMkLst>
            <pc:docMk/>
            <pc:sldMk cId="1369930178" sldId="441"/>
            <ac:spMk id="16" creationId="{063BBA22-50EA-4C4D-BE05-F1CE4E63AA56}"/>
          </ac:spMkLst>
        </pc:spChg>
        <pc:spChg chg="add del mod">
          <ac:chgData name="Decarlo, Gustavo (NonEmp)" userId="S::gustavo.decarlo@kroger.com::19a35c90-d213-415b-85ea-c7015eeae49b" providerId="AD" clId="Web-{7E02FEFD-FCCE-C494-120A-16508F70AB6B}" dt="2024-04-22T21:11:33.603" v="118"/>
          <ac:spMkLst>
            <pc:docMk/>
            <pc:sldMk cId="1369930178" sldId="441"/>
            <ac:spMk id="30" creationId="{22A3D381-6257-9AE6-85C0-99138F152263}"/>
          </ac:spMkLst>
        </pc:spChg>
        <pc:spChg chg="add del">
          <ac:chgData name="Decarlo, Gustavo (NonEmp)" userId="S::gustavo.decarlo@kroger.com::19a35c90-d213-415b-85ea-c7015eeae49b" providerId="AD" clId="Web-{7E02FEFD-FCCE-C494-120A-16508F70AB6B}" dt="2024-04-22T21:12:22.089" v="121"/>
          <ac:spMkLst>
            <pc:docMk/>
            <pc:sldMk cId="1369930178" sldId="441"/>
            <ac:spMk id="37" creationId="{B50AB553-2A96-4A92-96F2-93548E096954}"/>
          </ac:spMkLst>
        </pc:spChg>
        <pc:graphicFrameChg chg="add del">
          <ac:chgData name="Decarlo, Gustavo (NonEmp)" userId="S::gustavo.decarlo@kroger.com::19a35c90-d213-415b-85ea-c7015eeae49b" providerId="AD" clId="Web-{7E02FEFD-FCCE-C494-120A-16508F70AB6B}" dt="2024-04-22T21:11:22.634" v="115"/>
          <ac:graphicFrameMkLst>
            <pc:docMk/>
            <pc:sldMk cId="1369930178" sldId="441"/>
            <ac:graphicFrameMk id="6" creationId="{91928566-15D7-FE81-663D-FCBC13F6C17D}"/>
          </ac:graphicFrameMkLst>
        </pc:graphicFrameChg>
        <pc:graphicFrameChg chg="add del mod modGraphic">
          <ac:chgData name="Decarlo, Gustavo (NonEmp)" userId="S::gustavo.decarlo@kroger.com::19a35c90-d213-415b-85ea-c7015eeae49b" providerId="AD" clId="Web-{7E02FEFD-FCCE-C494-120A-16508F70AB6B}" dt="2024-04-22T21:12:41.323" v="124"/>
          <ac:graphicFrameMkLst>
            <pc:docMk/>
            <pc:sldMk cId="1369930178" sldId="441"/>
            <ac:graphicFrameMk id="31" creationId="{91928566-15D7-FE81-663D-FCBC13F6C17D}"/>
          </ac:graphicFrameMkLst>
        </pc:graphicFrameChg>
        <pc:graphicFrameChg chg="add mod">
          <ac:chgData name="Decarlo, Gustavo (NonEmp)" userId="S::gustavo.decarlo@kroger.com::19a35c90-d213-415b-85ea-c7015eeae49b" providerId="AD" clId="Web-{7E02FEFD-FCCE-C494-120A-16508F70AB6B}" dt="2024-04-22T21:12:50.620" v="126" actId="1076"/>
          <ac:graphicFrameMkLst>
            <pc:docMk/>
            <pc:sldMk cId="1369930178" sldId="441"/>
            <ac:graphicFrameMk id="259" creationId="{91928566-15D7-FE81-663D-FCBC13F6C17D}"/>
          </ac:graphicFrameMkLst>
        </pc:graphicFrameChg>
        <pc:picChg chg="add del">
          <ac:chgData name="Decarlo, Gustavo (NonEmp)" userId="S::gustavo.decarlo@kroger.com::19a35c90-d213-415b-85ea-c7015eeae49b" providerId="AD" clId="Web-{7E02FEFD-FCCE-C494-120A-16508F70AB6B}" dt="2024-04-22T21:12:22.089" v="121"/>
          <ac:picMkLst>
            <pc:docMk/>
            <pc:sldMk cId="1369930178" sldId="441"/>
            <ac:picMk id="33" creationId="{37CBE347-F926-FB7D-BEAC-8161924652F4}"/>
          </ac:picMkLst>
        </pc:picChg>
      </pc:sldChg>
    </pc:docChg>
  </pc:docChgLst>
  <pc:docChgLst>
    <pc:chgData name="Decarlo, Gustavo (NonEmp)" userId="S::gustavo.decarlo@kroger.com::19a35c90-d213-415b-85ea-c7015eeae49b" providerId="AD" clId="Web-{C90AFB08-F291-8A75-44BB-F7E59C4A085B}"/>
    <pc:docChg chg="addSld modSld modSection">
      <pc:chgData name="Decarlo, Gustavo (NonEmp)" userId="S::gustavo.decarlo@kroger.com::19a35c90-d213-415b-85ea-c7015eeae49b" providerId="AD" clId="Web-{C90AFB08-F291-8A75-44BB-F7E59C4A085B}" dt="2024-04-16T20:41:47.191" v="50"/>
      <pc:docMkLst>
        <pc:docMk/>
      </pc:docMkLst>
      <pc:sldChg chg="modSp">
        <pc:chgData name="Decarlo, Gustavo (NonEmp)" userId="S::gustavo.decarlo@kroger.com::19a35c90-d213-415b-85ea-c7015eeae49b" providerId="AD" clId="Web-{C90AFB08-F291-8A75-44BB-F7E59C4A085B}" dt="2024-04-16T20:33:47.647" v="1" actId="20577"/>
        <pc:sldMkLst>
          <pc:docMk/>
          <pc:sldMk cId="635722733" sldId="396"/>
        </pc:sldMkLst>
        <pc:spChg chg="mod">
          <ac:chgData name="Decarlo, Gustavo (NonEmp)" userId="S::gustavo.decarlo@kroger.com::19a35c90-d213-415b-85ea-c7015eeae49b" providerId="AD" clId="Web-{C90AFB08-F291-8A75-44BB-F7E59C4A085B}" dt="2024-04-16T20:33:47.647" v="1" actId="20577"/>
          <ac:spMkLst>
            <pc:docMk/>
            <pc:sldMk cId="635722733" sldId="396"/>
            <ac:spMk id="5" creationId="{1FF43767-AB97-394E-9F3D-FCBF4D90EAF2}"/>
          </ac:spMkLst>
        </pc:spChg>
      </pc:sldChg>
      <pc:sldChg chg="modSp">
        <pc:chgData name="Decarlo, Gustavo (NonEmp)" userId="S::gustavo.decarlo@kroger.com::19a35c90-d213-415b-85ea-c7015eeae49b" providerId="AD" clId="Web-{C90AFB08-F291-8A75-44BB-F7E59C4A085B}" dt="2024-04-16T20:36:40.917" v="23" actId="20577"/>
        <pc:sldMkLst>
          <pc:docMk/>
          <pc:sldMk cId="2073808299" sldId="411"/>
        </pc:sldMkLst>
        <pc:spChg chg="mod">
          <ac:chgData name="Decarlo, Gustavo (NonEmp)" userId="S::gustavo.decarlo@kroger.com::19a35c90-d213-415b-85ea-c7015eeae49b" providerId="AD" clId="Web-{C90AFB08-F291-8A75-44BB-F7E59C4A085B}" dt="2024-04-16T20:36:40.917" v="23" actId="20577"/>
          <ac:spMkLst>
            <pc:docMk/>
            <pc:sldMk cId="2073808299" sldId="411"/>
            <ac:spMk id="2" creationId="{966BFA55-2DDB-4F90-1C79-07CA9BC77321}"/>
          </ac:spMkLst>
        </pc:spChg>
      </pc:sldChg>
      <pc:sldChg chg="modSp add replId">
        <pc:chgData name="Decarlo, Gustavo (NonEmp)" userId="S::gustavo.decarlo@kroger.com::19a35c90-d213-415b-85ea-c7015eeae49b" providerId="AD" clId="Web-{C90AFB08-F291-8A75-44BB-F7E59C4A085B}" dt="2024-04-16T20:38:01.873" v="49" actId="20577"/>
        <pc:sldMkLst>
          <pc:docMk/>
          <pc:sldMk cId="1890266063" sldId="424"/>
        </pc:sldMkLst>
        <pc:spChg chg="mod">
          <ac:chgData name="Decarlo, Gustavo (NonEmp)" userId="S::gustavo.decarlo@kroger.com::19a35c90-d213-415b-85ea-c7015eeae49b" providerId="AD" clId="Web-{C90AFB08-F291-8A75-44BB-F7E59C4A085B}" dt="2024-04-16T20:38:01.873" v="49" actId="20577"/>
          <ac:spMkLst>
            <pc:docMk/>
            <pc:sldMk cId="1890266063" sldId="424"/>
            <ac:spMk id="2" creationId="{966BFA55-2DDB-4F90-1C79-07CA9BC77321}"/>
          </ac:spMkLst>
        </pc:spChg>
      </pc:sldChg>
      <pc:sldChg chg="add replId">
        <pc:chgData name="Decarlo, Gustavo (NonEmp)" userId="S::gustavo.decarlo@kroger.com::19a35c90-d213-415b-85ea-c7015eeae49b" providerId="AD" clId="Web-{C90AFB08-F291-8A75-44BB-F7E59C4A085B}" dt="2024-04-16T20:41:47.191" v="50"/>
        <pc:sldMkLst>
          <pc:docMk/>
          <pc:sldMk cId="749188607" sldId="425"/>
        </pc:sldMkLst>
      </pc:sldChg>
    </pc:docChg>
  </pc:docChgLst>
  <pc:docChgLst>
    <pc:chgData name="Decarlo, Gustavo (NonEmp)" userId="S::gustavo.decarlo@kroger.com::19a35c90-d213-415b-85ea-c7015eeae49b" providerId="AD" clId="Web-{076637B8-39C0-D6F8-7084-D5DCDB01D3F7}"/>
    <pc:docChg chg="addSld modSld sldOrd modSection">
      <pc:chgData name="Decarlo, Gustavo (NonEmp)" userId="S::gustavo.decarlo@kroger.com::19a35c90-d213-415b-85ea-c7015eeae49b" providerId="AD" clId="Web-{076637B8-39C0-D6F8-7084-D5DCDB01D3F7}" dt="2024-04-15T18:13:22.054" v="275" actId="20577"/>
      <pc:docMkLst>
        <pc:docMk/>
      </pc:docMkLst>
      <pc:sldChg chg="modSp">
        <pc:chgData name="Decarlo, Gustavo (NonEmp)" userId="S::gustavo.decarlo@kroger.com::19a35c90-d213-415b-85ea-c7015eeae49b" providerId="AD" clId="Web-{076637B8-39C0-D6F8-7084-D5DCDB01D3F7}" dt="2024-04-15T16:57:19.719" v="19" actId="20577"/>
        <pc:sldMkLst>
          <pc:docMk/>
          <pc:sldMk cId="635722733" sldId="396"/>
        </pc:sldMkLst>
        <pc:spChg chg="mod">
          <ac:chgData name="Decarlo, Gustavo (NonEmp)" userId="S::gustavo.decarlo@kroger.com::19a35c90-d213-415b-85ea-c7015eeae49b" providerId="AD" clId="Web-{076637B8-39C0-D6F8-7084-D5DCDB01D3F7}" dt="2024-04-15T16:57:19.719" v="19" actId="20577"/>
          <ac:spMkLst>
            <pc:docMk/>
            <pc:sldMk cId="635722733" sldId="396"/>
            <ac:spMk id="5" creationId="{1FF43767-AB97-394E-9F3D-FCBF4D90EAF2}"/>
          </ac:spMkLst>
        </pc:spChg>
      </pc:sldChg>
      <pc:sldChg chg="modSp">
        <pc:chgData name="Decarlo, Gustavo (NonEmp)" userId="S::gustavo.decarlo@kroger.com::19a35c90-d213-415b-85ea-c7015eeae49b" providerId="AD" clId="Web-{076637B8-39C0-D6F8-7084-D5DCDB01D3F7}" dt="2024-04-15T18:13:22.054" v="275" actId="20577"/>
        <pc:sldMkLst>
          <pc:docMk/>
          <pc:sldMk cId="1563646947" sldId="397"/>
        </pc:sldMkLst>
        <pc:spChg chg="mod">
          <ac:chgData name="Decarlo, Gustavo (NonEmp)" userId="S::gustavo.decarlo@kroger.com::19a35c90-d213-415b-85ea-c7015eeae49b" providerId="AD" clId="Web-{076637B8-39C0-D6F8-7084-D5DCDB01D3F7}" dt="2024-04-15T17:36:36.423" v="36" actId="20577"/>
          <ac:spMkLst>
            <pc:docMk/>
            <pc:sldMk cId="1563646947" sldId="397"/>
            <ac:spMk id="2" creationId="{C7A22638-F5CE-010A-C16E-8B75E966FBD0}"/>
          </ac:spMkLst>
        </pc:spChg>
        <pc:spChg chg="mod">
          <ac:chgData name="Decarlo, Gustavo (NonEmp)" userId="S::gustavo.decarlo@kroger.com::19a35c90-d213-415b-85ea-c7015eeae49b" providerId="AD" clId="Web-{076637B8-39C0-D6F8-7084-D5DCDB01D3F7}" dt="2024-04-15T18:13:22.054" v="275" actId="20577"/>
          <ac:spMkLst>
            <pc:docMk/>
            <pc:sldMk cId="1563646947" sldId="397"/>
            <ac:spMk id="3" creationId="{C4F056A0-14C3-3C0D-E69D-40206486AC56}"/>
          </ac:spMkLst>
        </pc:spChg>
      </pc:sldChg>
      <pc:sldChg chg="modSp add ord replId">
        <pc:chgData name="Decarlo, Gustavo (NonEmp)" userId="S::gustavo.decarlo@kroger.com::19a35c90-d213-415b-85ea-c7015eeae49b" providerId="AD" clId="Web-{076637B8-39C0-D6F8-7084-D5DCDB01D3F7}" dt="2024-04-15T18:10:57.363" v="252" actId="20577"/>
        <pc:sldMkLst>
          <pc:docMk/>
          <pc:sldMk cId="2646487843" sldId="423"/>
        </pc:sldMkLst>
        <pc:spChg chg="mod">
          <ac:chgData name="Decarlo, Gustavo (NonEmp)" userId="S::gustavo.decarlo@kroger.com::19a35c90-d213-415b-85ea-c7015eeae49b" providerId="AD" clId="Web-{076637B8-39C0-D6F8-7084-D5DCDB01D3F7}" dt="2024-04-15T17:34:36.296" v="27" actId="20577"/>
          <ac:spMkLst>
            <pc:docMk/>
            <pc:sldMk cId="2646487843" sldId="423"/>
            <ac:spMk id="2" creationId="{C7A22638-F5CE-010A-C16E-8B75E966FBD0}"/>
          </ac:spMkLst>
        </pc:spChg>
        <pc:spChg chg="mod">
          <ac:chgData name="Decarlo, Gustavo (NonEmp)" userId="S::gustavo.decarlo@kroger.com::19a35c90-d213-415b-85ea-c7015eeae49b" providerId="AD" clId="Web-{076637B8-39C0-D6F8-7084-D5DCDB01D3F7}" dt="2024-04-15T18:10:57.363" v="252" actId="20577"/>
          <ac:spMkLst>
            <pc:docMk/>
            <pc:sldMk cId="2646487843" sldId="423"/>
            <ac:spMk id="3" creationId="{C4F056A0-14C3-3C0D-E69D-40206486AC56}"/>
          </ac:spMkLst>
        </pc:spChg>
      </pc:sldChg>
    </pc:docChg>
  </pc:docChgLst>
  <pc:docChgLst>
    <pc:chgData name="Decarlo, Gustavo (NonEmp)" userId="S::gustavo.decarlo@kroger.com::19a35c90-d213-415b-85ea-c7015eeae49b" providerId="AD" clId="Web-{9CE3E8A7-7B75-067E-6282-614E9E4A7AA3}"/>
    <pc:docChg chg="delSld modSection">
      <pc:chgData name="Decarlo, Gustavo (NonEmp)" userId="S::gustavo.decarlo@kroger.com::19a35c90-d213-415b-85ea-c7015eeae49b" providerId="AD" clId="Web-{9CE3E8A7-7B75-067E-6282-614E9E4A7AA3}" dt="2024-04-23T17:23:16.597" v="0"/>
      <pc:docMkLst>
        <pc:docMk/>
      </pc:docMkLst>
      <pc:sldChg chg="del">
        <pc:chgData name="Decarlo, Gustavo (NonEmp)" userId="S::gustavo.decarlo@kroger.com::19a35c90-d213-415b-85ea-c7015eeae49b" providerId="AD" clId="Web-{9CE3E8A7-7B75-067E-6282-614E9E4A7AA3}" dt="2024-04-23T17:23:16.597" v="0"/>
        <pc:sldMkLst>
          <pc:docMk/>
          <pc:sldMk cId="4107861089" sldId="398"/>
        </pc:sldMkLst>
      </pc:sldChg>
    </pc:docChg>
  </pc:docChgLst>
  <pc:docChgLst>
    <pc:chgData name="Decarlo, Gustavo (NonEmp)" userId="S::gustavo.decarlo@kroger.com::19a35c90-d213-415b-85ea-c7015eeae49b" providerId="AD" clId="Web-{59CB649F-25B0-2D41-4F8E-238A46ECC687}"/>
    <pc:docChg chg="addSld modSld modSection">
      <pc:chgData name="Decarlo, Gustavo (NonEmp)" userId="S::gustavo.decarlo@kroger.com::19a35c90-d213-415b-85ea-c7015eeae49b" providerId="AD" clId="Web-{59CB649F-25B0-2D41-4F8E-238A46ECC687}" dt="2024-04-17T17:13:27.937" v="287" actId="1076"/>
      <pc:docMkLst>
        <pc:docMk/>
      </pc:docMkLst>
      <pc:sldChg chg="addSp modSp">
        <pc:chgData name="Decarlo, Gustavo (NonEmp)" userId="S::gustavo.decarlo@kroger.com::19a35c90-d213-415b-85ea-c7015eeae49b" providerId="AD" clId="Web-{59CB649F-25B0-2D41-4F8E-238A46ECC687}" dt="2024-04-17T17:13:27.937" v="287" actId="1076"/>
        <pc:sldMkLst>
          <pc:docMk/>
          <pc:sldMk cId="1707110547" sldId="427"/>
        </pc:sldMkLst>
        <pc:spChg chg="mod">
          <ac:chgData name="Decarlo, Gustavo (NonEmp)" userId="S::gustavo.decarlo@kroger.com::19a35c90-d213-415b-85ea-c7015eeae49b" providerId="AD" clId="Web-{59CB649F-25B0-2D41-4F8E-238A46ECC687}" dt="2024-04-17T16:02:13.459" v="30" actId="20577"/>
          <ac:spMkLst>
            <pc:docMk/>
            <pc:sldMk cId="1707110547" sldId="427"/>
            <ac:spMk id="2" creationId="{C7A22638-F5CE-010A-C16E-8B75E966FBD0}"/>
          </ac:spMkLst>
        </pc:spChg>
        <pc:spChg chg="mod">
          <ac:chgData name="Decarlo, Gustavo (NonEmp)" userId="S::gustavo.decarlo@kroger.com::19a35c90-d213-415b-85ea-c7015eeae49b" providerId="AD" clId="Web-{59CB649F-25B0-2D41-4F8E-238A46ECC687}" dt="2024-04-17T17:13:27.937" v="287" actId="1076"/>
          <ac:spMkLst>
            <pc:docMk/>
            <pc:sldMk cId="1707110547" sldId="427"/>
            <ac:spMk id="3" creationId="{C4F056A0-14C3-3C0D-E69D-40206486AC56}"/>
          </ac:spMkLst>
        </pc:spChg>
        <pc:picChg chg="add mod">
          <ac:chgData name="Decarlo, Gustavo (NonEmp)" userId="S::gustavo.decarlo@kroger.com::19a35c90-d213-415b-85ea-c7015eeae49b" providerId="AD" clId="Web-{59CB649F-25B0-2D41-4F8E-238A46ECC687}" dt="2024-04-17T17:12:37.326" v="276" actId="1076"/>
          <ac:picMkLst>
            <pc:docMk/>
            <pc:sldMk cId="1707110547" sldId="427"/>
            <ac:picMk id="4" creationId="{82F1E07B-2551-DF5B-CCA2-4B9F8674E9D1}"/>
          </ac:picMkLst>
        </pc:picChg>
      </pc:sldChg>
      <pc:sldChg chg="add replId">
        <pc:chgData name="Decarlo, Gustavo (NonEmp)" userId="S::gustavo.decarlo@kroger.com::19a35c90-d213-415b-85ea-c7015eeae49b" providerId="AD" clId="Web-{59CB649F-25B0-2D41-4F8E-238A46ECC687}" dt="2024-04-17T16:01:11.161" v="0"/>
        <pc:sldMkLst>
          <pc:docMk/>
          <pc:sldMk cId="3389896777" sldId="428"/>
        </pc:sldMkLst>
      </pc:sldChg>
    </pc:docChg>
  </pc:docChgLst>
  <pc:docChgLst>
    <pc:chgData name="Decarlo, Gustavo (NonEmp)" userId="S::gustavo.decarlo@kroger.com::19a35c90-d213-415b-85ea-c7015eeae49b" providerId="AD" clId="Web-{D889818E-FD09-68B0-75E0-B2163A945BB3}"/>
    <pc:docChg chg="addSld modSld sldOrd modSection">
      <pc:chgData name="Decarlo, Gustavo (NonEmp)" userId="S::gustavo.decarlo@kroger.com::19a35c90-d213-415b-85ea-c7015eeae49b" providerId="AD" clId="Web-{D889818E-FD09-68B0-75E0-B2163A945BB3}" dt="2024-04-22T21:02:45.118" v="1614"/>
      <pc:docMkLst>
        <pc:docMk/>
      </pc:docMkLst>
      <pc:sldChg chg="addSp delSp modSp ord">
        <pc:chgData name="Decarlo, Gustavo (NonEmp)" userId="S::gustavo.decarlo@kroger.com::19a35c90-d213-415b-85ea-c7015eeae49b" providerId="AD" clId="Web-{D889818E-FD09-68B0-75E0-B2163A945BB3}" dt="2024-04-22T21:02:45.118" v="1614"/>
        <pc:sldMkLst>
          <pc:docMk/>
          <pc:sldMk cId="4107861089" sldId="398"/>
        </pc:sldMkLst>
        <pc:spChg chg="mod">
          <ac:chgData name="Decarlo, Gustavo (NonEmp)" userId="S::gustavo.decarlo@kroger.com::19a35c90-d213-415b-85ea-c7015eeae49b" providerId="AD" clId="Web-{D889818E-FD09-68B0-75E0-B2163A945BB3}" dt="2024-04-22T21:02:45.118" v="1614"/>
          <ac:spMkLst>
            <pc:docMk/>
            <pc:sldMk cId="4107861089" sldId="398"/>
            <ac:spMk id="2" creationId="{C7A22638-F5CE-010A-C16E-8B75E966FBD0}"/>
          </ac:spMkLst>
        </pc:spChg>
        <pc:spChg chg="add del">
          <ac:chgData name="Decarlo, Gustavo (NonEmp)" userId="S::gustavo.decarlo@kroger.com::19a35c90-d213-415b-85ea-c7015eeae49b" providerId="AD" clId="Web-{D889818E-FD09-68B0-75E0-B2163A945BB3}" dt="2024-04-22T21:02:45.118" v="1614"/>
          <ac:spMkLst>
            <pc:docMk/>
            <pc:sldMk cId="4107861089" sldId="398"/>
            <ac:spMk id="20" creationId="{0C541B88-1AE9-40C3-AFD5-967787C1979F}"/>
          </ac:spMkLst>
        </pc:spChg>
        <pc:spChg chg="add del">
          <ac:chgData name="Decarlo, Gustavo (NonEmp)" userId="S::gustavo.decarlo@kroger.com::19a35c90-d213-415b-85ea-c7015eeae49b" providerId="AD" clId="Web-{D889818E-FD09-68B0-75E0-B2163A945BB3}" dt="2024-04-22T21:02:45.118" v="1614"/>
          <ac:spMkLst>
            <pc:docMk/>
            <pc:sldMk cId="4107861089" sldId="398"/>
            <ac:spMk id="22" creationId="{E5F17139-31EE-46AC-B04F-DBBD852DD6CB}"/>
          </ac:spMkLst>
        </pc:spChg>
        <pc:spChg chg="add del">
          <ac:chgData name="Decarlo, Gustavo (NonEmp)" userId="S::gustavo.decarlo@kroger.com::19a35c90-d213-415b-85ea-c7015eeae49b" providerId="AD" clId="Web-{D889818E-FD09-68B0-75E0-B2163A945BB3}" dt="2024-04-22T21:02:45.118" v="1614"/>
          <ac:spMkLst>
            <pc:docMk/>
            <pc:sldMk cId="4107861089" sldId="398"/>
            <ac:spMk id="28" creationId="{89D16701-DA76-4F72-BB63-E2C3FFBDFE0F}"/>
          </ac:spMkLst>
        </pc:spChg>
        <pc:spChg chg="add del">
          <ac:chgData name="Decarlo, Gustavo (NonEmp)" userId="S::gustavo.decarlo@kroger.com::19a35c90-d213-415b-85ea-c7015eeae49b" providerId="AD" clId="Web-{D889818E-FD09-68B0-75E0-B2163A945BB3}" dt="2024-04-22T21:02:45.118" v="1614"/>
          <ac:spMkLst>
            <pc:docMk/>
            <pc:sldMk cId="4107861089" sldId="398"/>
            <ac:spMk id="30" creationId="{1CC28BE1-9DC6-43FE-9582-39F091098D77}"/>
          </ac:spMkLst>
        </pc:spChg>
        <pc:spChg chg="add del">
          <ac:chgData name="Decarlo, Gustavo (NonEmp)" userId="S::gustavo.decarlo@kroger.com::19a35c90-d213-415b-85ea-c7015eeae49b" providerId="AD" clId="Web-{D889818E-FD09-68B0-75E0-B2163A945BB3}" dt="2024-04-22T21:02:45.118" v="1614"/>
          <ac:spMkLst>
            <pc:docMk/>
            <pc:sldMk cId="4107861089" sldId="398"/>
            <ac:spMk id="50" creationId="{1D63C574-BFD2-41A1-A567-B0C3CC7FDD4F}"/>
          </ac:spMkLst>
        </pc:spChg>
        <pc:spChg chg="add del">
          <ac:chgData name="Decarlo, Gustavo (NonEmp)" userId="S::gustavo.decarlo@kroger.com::19a35c90-d213-415b-85ea-c7015eeae49b" providerId="AD" clId="Web-{D889818E-FD09-68B0-75E0-B2163A945BB3}" dt="2024-04-22T21:02:45.118" v="1614"/>
          <ac:spMkLst>
            <pc:docMk/>
            <pc:sldMk cId="4107861089" sldId="398"/>
            <ac:spMk id="52" creationId="{E2A46BAB-8C31-42B2-90E8-B26DD3E81D37}"/>
          </ac:spMkLst>
        </pc:spChg>
        <pc:grpChg chg="add del">
          <ac:chgData name="Decarlo, Gustavo (NonEmp)" userId="S::gustavo.decarlo@kroger.com::19a35c90-d213-415b-85ea-c7015eeae49b" providerId="AD" clId="Web-{D889818E-FD09-68B0-75E0-B2163A945BB3}" dt="2024-04-22T21:02:45.118" v="1614"/>
          <ac:grpSpMkLst>
            <pc:docMk/>
            <pc:sldMk cId="4107861089" sldId="398"/>
            <ac:grpSpMk id="24" creationId="{7CF625D3-71A3-4F30-A096-8EF334E959D0}"/>
          </ac:grpSpMkLst>
        </pc:grpChg>
        <pc:grpChg chg="add del">
          <ac:chgData name="Decarlo, Gustavo (NonEmp)" userId="S::gustavo.decarlo@kroger.com::19a35c90-d213-415b-85ea-c7015eeae49b" providerId="AD" clId="Web-{D889818E-FD09-68B0-75E0-B2163A945BB3}" dt="2024-04-22T21:02:45.118" v="1614"/>
          <ac:grpSpMkLst>
            <pc:docMk/>
            <pc:sldMk cId="4107861089" sldId="398"/>
            <ac:grpSpMk id="32" creationId="{AF9AF3F3-CE0C-4125-BDD7-346487FA0B40}"/>
          </ac:grpSpMkLst>
        </pc:grpChg>
        <pc:grpChg chg="add del">
          <ac:chgData name="Decarlo, Gustavo (NonEmp)" userId="S::gustavo.decarlo@kroger.com::19a35c90-d213-415b-85ea-c7015eeae49b" providerId="AD" clId="Web-{D889818E-FD09-68B0-75E0-B2163A945BB3}" dt="2024-04-22T21:02:45.118" v="1614"/>
          <ac:grpSpMkLst>
            <pc:docMk/>
            <pc:sldMk cId="4107861089" sldId="398"/>
            <ac:grpSpMk id="54" creationId="{B3F7A3C7-0737-4E57-B30E-8EEFE638B401}"/>
          </ac:grpSpMkLst>
        </pc:grpChg>
        <pc:grpChg chg="add del">
          <ac:chgData name="Decarlo, Gustavo (NonEmp)" userId="S::gustavo.decarlo@kroger.com::19a35c90-d213-415b-85ea-c7015eeae49b" providerId="AD" clId="Web-{D889818E-FD09-68B0-75E0-B2163A945BB3}" dt="2024-04-22T21:02:45.118" v="1614"/>
          <ac:grpSpMkLst>
            <pc:docMk/>
            <pc:sldMk cId="4107861089" sldId="398"/>
            <ac:grpSpMk id="58" creationId="{43F5E015-E085-4624-B431-B42414448684}"/>
          </ac:grpSpMkLst>
        </pc:grpChg>
        <pc:graphicFrameChg chg="mod modGraphic">
          <ac:chgData name="Decarlo, Gustavo (NonEmp)" userId="S::gustavo.decarlo@kroger.com::19a35c90-d213-415b-85ea-c7015eeae49b" providerId="AD" clId="Web-{D889818E-FD09-68B0-75E0-B2163A945BB3}" dt="2024-04-22T21:02:45.118" v="1614"/>
          <ac:graphicFrameMkLst>
            <pc:docMk/>
            <pc:sldMk cId="4107861089" sldId="398"/>
            <ac:graphicFrameMk id="16" creationId="{0C9DE5DA-C505-52BA-AC23-8E7659EAE86D}"/>
          </ac:graphicFrameMkLst>
        </pc:graphicFrameChg>
      </pc:sldChg>
      <pc:sldChg chg="delSp modSp ord">
        <pc:chgData name="Decarlo, Gustavo (NonEmp)" userId="S::gustavo.decarlo@kroger.com::19a35c90-d213-415b-85ea-c7015eeae49b" providerId="AD" clId="Web-{D889818E-FD09-68B0-75E0-B2163A945BB3}" dt="2024-04-22T20:38:27.279" v="1180" actId="1076"/>
        <pc:sldMkLst>
          <pc:docMk/>
          <pc:sldMk cId="2834813840" sldId="408"/>
        </pc:sldMkLst>
        <pc:spChg chg="mod">
          <ac:chgData name="Decarlo, Gustavo (NonEmp)" userId="S::gustavo.decarlo@kroger.com::19a35c90-d213-415b-85ea-c7015eeae49b" providerId="AD" clId="Web-{D889818E-FD09-68B0-75E0-B2163A945BB3}" dt="2024-04-22T20:38:27.279" v="1180" actId="1076"/>
          <ac:spMkLst>
            <pc:docMk/>
            <pc:sldMk cId="2834813840" sldId="408"/>
            <ac:spMk id="2" creationId="{C7A22638-F5CE-010A-C16E-8B75E966FBD0}"/>
          </ac:spMkLst>
        </pc:spChg>
        <pc:spChg chg="del">
          <ac:chgData name="Decarlo, Gustavo (NonEmp)" userId="S::gustavo.decarlo@kroger.com::19a35c90-d213-415b-85ea-c7015eeae49b" providerId="AD" clId="Web-{D889818E-FD09-68B0-75E0-B2163A945BB3}" dt="2024-04-22T20:35:16.694" v="1162"/>
          <ac:spMkLst>
            <pc:docMk/>
            <pc:sldMk cId="2834813840" sldId="408"/>
            <ac:spMk id="3" creationId="{72CEDCCA-3628-7DCA-AB0E-2D6A7F356CEC}"/>
          </ac:spMkLst>
        </pc:spChg>
        <pc:picChg chg="del">
          <ac:chgData name="Decarlo, Gustavo (NonEmp)" userId="S::gustavo.decarlo@kroger.com::19a35c90-d213-415b-85ea-c7015eeae49b" providerId="AD" clId="Web-{D889818E-FD09-68B0-75E0-B2163A945BB3}" dt="2024-04-22T20:37:46.606" v="1165"/>
          <ac:picMkLst>
            <pc:docMk/>
            <pc:sldMk cId="2834813840" sldId="408"/>
            <ac:picMk id="4" creationId="{D29CBE8B-C0D3-E251-CC2A-9C85D1911826}"/>
          </ac:picMkLst>
        </pc:picChg>
      </pc:sldChg>
      <pc:sldChg chg="addSp delSp">
        <pc:chgData name="Decarlo, Gustavo (NonEmp)" userId="S::gustavo.decarlo@kroger.com::19a35c90-d213-415b-85ea-c7015eeae49b" providerId="AD" clId="Web-{D889818E-FD09-68B0-75E0-B2163A945BB3}" dt="2024-04-22T12:51:05.272" v="0"/>
        <pc:sldMkLst>
          <pc:docMk/>
          <pc:sldMk cId="3389896777" sldId="428"/>
        </pc:sldMkLst>
        <pc:spChg chg="del">
          <ac:chgData name="Decarlo, Gustavo (NonEmp)" userId="S::gustavo.decarlo@kroger.com::19a35c90-d213-415b-85ea-c7015eeae49b" providerId="AD" clId="Web-{D889818E-FD09-68B0-75E0-B2163A945BB3}" dt="2024-04-22T12:51:05.272" v="0"/>
          <ac:spMkLst>
            <pc:docMk/>
            <pc:sldMk cId="3389896777" sldId="428"/>
            <ac:spMk id="3" creationId="{C4F056A0-14C3-3C0D-E69D-40206486AC56}"/>
          </ac:spMkLst>
        </pc:spChg>
        <pc:graphicFrameChg chg="add">
          <ac:chgData name="Decarlo, Gustavo (NonEmp)" userId="S::gustavo.decarlo@kroger.com::19a35c90-d213-415b-85ea-c7015eeae49b" providerId="AD" clId="Web-{D889818E-FD09-68B0-75E0-B2163A945BB3}" dt="2024-04-22T12:51:05.272" v="0"/>
          <ac:graphicFrameMkLst>
            <pc:docMk/>
            <pc:sldMk cId="3389896777" sldId="428"/>
            <ac:graphicFrameMk id="5" creationId="{D4936A09-4153-2DD7-FA85-00D25BEF3B55}"/>
          </ac:graphicFrameMkLst>
        </pc:graphicFrameChg>
      </pc:sldChg>
      <pc:sldChg chg="addSp delSp modSp add replId">
        <pc:chgData name="Decarlo, Gustavo (NonEmp)" userId="S::gustavo.decarlo@kroger.com::19a35c90-d213-415b-85ea-c7015eeae49b" providerId="AD" clId="Web-{D889818E-FD09-68B0-75E0-B2163A945BB3}" dt="2024-04-22T13:32:34.142" v="313" actId="20577"/>
        <pc:sldMkLst>
          <pc:docMk/>
          <pc:sldMk cId="648433045" sldId="429"/>
        </pc:sldMkLst>
        <pc:spChg chg="mod">
          <ac:chgData name="Decarlo, Gustavo (NonEmp)" userId="S::gustavo.decarlo@kroger.com::19a35c90-d213-415b-85ea-c7015eeae49b" providerId="AD" clId="Web-{D889818E-FD09-68B0-75E0-B2163A945BB3}" dt="2024-04-22T12:57:09.642" v="3" actId="20577"/>
          <ac:spMkLst>
            <pc:docMk/>
            <pc:sldMk cId="648433045" sldId="429"/>
            <ac:spMk id="2" creationId="{C7A22638-F5CE-010A-C16E-8B75E966FBD0}"/>
          </ac:spMkLst>
        </pc:spChg>
        <pc:spChg chg="mod">
          <ac:chgData name="Decarlo, Gustavo (NonEmp)" userId="S::gustavo.decarlo@kroger.com::19a35c90-d213-415b-85ea-c7015eeae49b" providerId="AD" clId="Web-{D889818E-FD09-68B0-75E0-B2163A945BB3}" dt="2024-04-22T13:32:34.142" v="313" actId="20577"/>
          <ac:spMkLst>
            <pc:docMk/>
            <pc:sldMk cId="648433045" sldId="429"/>
            <ac:spMk id="3" creationId="{C4F056A0-14C3-3C0D-E69D-40206486AC56}"/>
          </ac:spMkLst>
        </pc:spChg>
        <pc:spChg chg="add mod">
          <ac:chgData name="Decarlo, Gustavo (NonEmp)" userId="S::gustavo.decarlo@kroger.com::19a35c90-d213-415b-85ea-c7015eeae49b" providerId="AD" clId="Web-{D889818E-FD09-68B0-75E0-B2163A945BB3}" dt="2024-04-22T13:25:01.488" v="258" actId="1076"/>
          <ac:spMkLst>
            <pc:docMk/>
            <pc:sldMk cId="648433045" sldId="429"/>
            <ac:spMk id="5" creationId="{B6C24E23-47A0-92A3-1A11-9D561F770270}"/>
          </ac:spMkLst>
        </pc:spChg>
        <pc:spChg chg="add mod">
          <ac:chgData name="Decarlo, Gustavo (NonEmp)" userId="S::gustavo.decarlo@kroger.com::19a35c90-d213-415b-85ea-c7015eeae49b" providerId="AD" clId="Web-{D889818E-FD09-68B0-75E0-B2163A945BB3}" dt="2024-04-22T13:25:01.457" v="257" actId="1076"/>
          <ac:spMkLst>
            <pc:docMk/>
            <pc:sldMk cId="648433045" sldId="429"/>
            <ac:spMk id="7" creationId="{525293C3-4998-4DAB-80C5-15F1456EB562}"/>
          </ac:spMkLst>
        </pc:spChg>
        <pc:picChg chg="del">
          <ac:chgData name="Decarlo, Gustavo (NonEmp)" userId="S::gustavo.decarlo@kroger.com::19a35c90-d213-415b-85ea-c7015eeae49b" providerId="AD" clId="Web-{D889818E-FD09-68B0-75E0-B2163A945BB3}" dt="2024-04-22T13:14:20.579" v="142"/>
          <ac:picMkLst>
            <pc:docMk/>
            <pc:sldMk cId="648433045" sldId="429"/>
            <ac:picMk id="4" creationId="{82F1E07B-2551-DF5B-CCA2-4B9F8674E9D1}"/>
          </ac:picMkLst>
        </pc:picChg>
      </pc:sldChg>
      <pc:sldChg chg="addSp delSp modSp add mod ord replId setBg">
        <pc:chgData name="Decarlo, Gustavo (NonEmp)" userId="S::gustavo.decarlo@kroger.com::19a35c90-d213-415b-85ea-c7015eeae49b" providerId="AD" clId="Web-{D889818E-FD09-68B0-75E0-B2163A945BB3}" dt="2024-04-22T20:27:26.956" v="1147"/>
        <pc:sldMkLst>
          <pc:docMk/>
          <pc:sldMk cId="592752233" sldId="430"/>
        </pc:sldMkLst>
        <pc:spChg chg="mod">
          <ac:chgData name="Decarlo, Gustavo (NonEmp)" userId="S::gustavo.decarlo@kroger.com::19a35c90-d213-415b-85ea-c7015eeae49b" providerId="AD" clId="Web-{D889818E-FD09-68B0-75E0-B2163A945BB3}" dt="2024-04-22T13:31:04.280" v="304"/>
          <ac:spMkLst>
            <pc:docMk/>
            <pc:sldMk cId="592752233" sldId="430"/>
            <ac:spMk id="2" creationId="{C7A22638-F5CE-010A-C16E-8B75E966FBD0}"/>
          </ac:spMkLst>
        </pc:spChg>
        <pc:spChg chg="del">
          <ac:chgData name="Decarlo, Gustavo (NonEmp)" userId="S::gustavo.decarlo@kroger.com::19a35c90-d213-415b-85ea-c7015eeae49b" providerId="AD" clId="Web-{D889818E-FD09-68B0-75E0-B2163A945BB3}" dt="2024-04-22T13:27:34.930" v="297"/>
          <ac:spMkLst>
            <pc:docMk/>
            <pc:sldMk cId="592752233" sldId="430"/>
            <ac:spMk id="3" creationId="{C4F056A0-14C3-3C0D-E69D-40206486AC56}"/>
          </ac:spMkLst>
        </pc:spChg>
        <pc:spChg chg="del">
          <ac:chgData name="Decarlo, Gustavo (NonEmp)" userId="S::gustavo.decarlo@kroger.com::19a35c90-d213-415b-85ea-c7015eeae49b" providerId="AD" clId="Web-{D889818E-FD09-68B0-75E0-B2163A945BB3}" dt="2024-04-22T13:27:49.899" v="300"/>
          <ac:spMkLst>
            <pc:docMk/>
            <pc:sldMk cId="592752233" sldId="430"/>
            <ac:spMk id="5" creationId="{B6C24E23-47A0-92A3-1A11-9D561F770270}"/>
          </ac:spMkLst>
        </pc:spChg>
        <pc:spChg chg="add del mod">
          <ac:chgData name="Decarlo, Gustavo (NonEmp)" userId="S::gustavo.decarlo@kroger.com::19a35c90-d213-415b-85ea-c7015eeae49b" providerId="AD" clId="Web-{D889818E-FD09-68B0-75E0-B2163A945BB3}" dt="2024-04-22T13:27:45.680" v="299"/>
          <ac:spMkLst>
            <pc:docMk/>
            <pc:sldMk cId="592752233" sldId="430"/>
            <ac:spMk id="6" creationId="{61744CED-CF64-7FFF-0BBD-97A787285B49}"/>
          </ac:spMkLst>
        </pc:spChg>
        <pc:spChg chg="del">
          <ac:chgData name="Decarlo, Gustavo (NonEmp)" userId="S::gustavo.decarlo@kroger.com::19a35c90-d213-415b-85ea-c7015eeae49b" providerId="AD" clId="Web-{D889818E-FD09-68B0-75E0-B2163A945BB3}" dt="2024-04-22T13:27:53.743" v="301"/>
          <ac:spMkLst>
            <pc:docMk/>
            <pc:sldMk cId="592752233" sldId="430"/>
            <ac:spMk id="7" creationId="{525293C3-4998-4DAB-80C5-15F1456EB562}"/>
          </ac:spMkLst>
        </pc:spChg>
        <pc:spChg chg="add del">
          <ac:chgData name="Decarlo, Gustavo (NonEmp)" userId="S::gustavo.decarlo@kroger.com::19a35c90-d213-415b-85ea-c7015eeae49b" providerId="AD" clId="Web-{D889818E-FD09-68B0-75E0-B2163A945BB3}" dt="2024-04-22T13:31:04.280" v="304"/>
          <ac:spMkLst>
            <pc:docMk/>
            <pc:sldMk cId="592752233" sldId="430"/>
            <ac:spMk id="13" creationId="{A4AC5506-6312-4701-8D3C-40187889A947}"/>
          </ac:spMkLst>
        </pc:spChg>
        <pc:picChg chg="add del mod">
          <ac:chgData name="Decarlo, Gustavo (NonEmp)" userId="S::gustavo.decarlo@kroger.com::19a35c90-d213-415b-85ea-c7015eeae49b" providerId="AD" clId="Web-{D889818E-FD09-68B0-75E0-B2163A945BB3}" dt="2024-04-22T13:31:06.233" v="305"/>
          <ac:picMkLst>
            <pc:docMk/>
            <pc:sldMk cId="592752233" sldId="430"/>
            <ac:picMk id="8" creationId="{76FA83F3-306D-A747-B781-F92C04B32AF4}"/>
          </ac:picMkLst>
        </pc:picChg>
        <pc:picChg chg="add mod">
          <ac:chgData name="Decarlo, Gustavo (NonEmp)" userId="S::gustavo.decarlo@kroger.com::19a35c90-d213-415b-85ea-c7015eeae49b" providerId="AD" clId="Web-{D889818E-FD09-68B0-75E0-B2163A945BB3}" dt="2024-04-22T13:31:40.921" v="310" actId="1076"/>
          <ac:picMkLst>
            <pc:docMk/>
            <pc:sldMk cId="592752233" sldId="430"/>
            <ac:picMk id="9" creationId="{8CA37C64-5B66-9D9A-2688-B165D0EAFD2C}"/>
          </ac:picMkLst>
        </pc:picChg>
      </pc:sldChg>
      <pc:sldChg chg="modSp add ord replId">
        <pc:chgData name="Decarlo, Gustavo (NonEmp)" userId="S::gustavo.decarlo@kroger.com::19a35c90-d213-415b-85ea-c7015eeae49b" providerId="AD" clId="Web-{D889818E-FD09-68B0-75E0-B2163A945BB3}" dt="2024-04-22T13:52:16.645" v="512" actId="1076"/>
        <pc:sldMkLst>
          <pc:docMk/>
          <pc:sldMk cId="2137852155" sldId="431"/>
        </pc:sldMkLst>
        <pc:spChg chg="mod">
          <ac:chgData name="Decarlo, Gustavo (NonEmp)" userId="S::gustavo.decarlo@kroger.com::19a35c90-d213-415b-85ea-c7015eeae49b" providerId="AD" clId="Web-{D889818E-FD09-68B0-75E0-B2163A945BB3}" dt="2024-04-22T13:35:39.850" v="336" actId="20577"/>
          <ac:spMkLst>
            <pc:docMk/>
            <pc:sldMk cId="2137852155" sldId="431"/>
            <ac:spMk id="2" creationId="{C7A22638-F5CE-010A-C16E-8B75E966FBD0}"/>
          </ac:spMkLst>
        </pc:spChg>
        <pc:graphicFrameChg chg="mod modGraphic">
          <ac:chgData name="Decarlo, Gustavo (NonEmp)" userId="S::gustavo.decarlo@kroger.com::19a35c90-d213-415b-85ea-c7015eeae49b" providerId="AD" clId="Web-{D889818E-FD09-68B0-75E0-B2163A945BB3}" dt="2024-04-22T13:52:16.645" v="512" actId="1076"/>
          <ac:graphicFrameMkLst>
            <pc:docMk/>
            <pc:sldMk cId="2137852155" sldId="431"/>
            <ac:graphicFrameMk id="5" creationId="{D4936A09-4153-2DD7-FA85-00D25BEF3B55}"/>
          </ac:graphicFrameMkLst>
        </pc:graphicFrameChg>
      </pc:sldChg>
      <pc:sldChg chg="addSp delSp modSp add ord replId">
        <pc:chgData name="Decarlo, Gustavo (NonEmp)" userId="S::gustavo.decarlo@kroger.com::19a35c90-d213-415b-85ea-c7015eeae49b" providerId="AD" clId="Web-{D889818E-FD09-68B0-75E0-B2163A945BB3}" dt="2024-04-22T14:56:51.320" v="901" actId="14100"/>
        <pc:sldMkLst>
          <pc:docMk/>
          <pc:sldMk cId="3365490009" sldId="432"/>
        </pc:sldMkLst>
        <pc:spChg chg="mod">
          <ac:chgData name="Decarlo, Gustavo (NonEmp)" userId="S::gustavo.decarlo@kroger.com::19a35c90-d213-415b-85ea-c7015eeae49b" providerId="AD" clId="Web-{D889818E-FD09-68B0-75E0-B2163A945BB3}" dt="2024-04-22T13:58:53.688" v="523" actId="20577"/>
          <ac:spMkLst>
            <pc:docMk/>
            <pc:sldMk cId="3365490009" sldId="432"/>
            <ac:spMk id="2" creationId="{C7A22638-F5CE-010A-C16E-8B75E966FBD0}"/>
          </ac:spMkLst>
        </pc:spChg>
        <pc:spChg chg="mod">
          <ac:chgData name="Decarlo, Gustavo (NonEmp)" userId="S::gustavo.decarlo@kroger.com::19a35c90-d213-415b-85ea-c7015eeae49b" providerId="AD" clId="Web-{D889818E-FD09-68B0-75E0-B2163A945BB3}" dt="2024-04-22T14:46:56.928" v="759" actId="14100"/>
          <ac:spMkLst>
            <pc:docMk/>
            <pc:sldMk cId="3365490009" sldId="432"/>
            <ac:spMk id="3" creationId="{C4F056A0-14C3-3C0D-E69D-40206486AC56}"/>
          </ac:spMkLst>
        </pc:spChg>
        <pc:spChg chg="del">
          <ac:chgData name="Decarlo, Gustavo (NonEmp)" userId="S::gustavo.decarlo@kroger.com::19a35c90-d213-415b-85ea-c7015eeae49b" providerId="AD" clId="Web-{D889818E-FD09-68B0-75E0-B2163A945BB3}" dt="2024-04-22T13:58:29.343" v="516"/>
          <ac:spMkLst>
            <pc:docMk/>
            <pc:sldMk cId="3365490009" sldId="432"/>
            <ac:spMk id="5" creationId="{B6C24E23-47A0-92A3-1A11-9D561F770270}"/>
          </ac:spMkLst>
        </pc:spChg>
        <pc:spChg chg="del">
          <ac:chgData name="Decarlo, Gustavo (NonEmp)" userId="S::gustavo.decarlo@kroger.com::19a35c90-d213-415b-85ea-c7015eeae49b" providerId="AD" clId="Web-{D889818E-FD09-68B0-75E0-B2163A945BB3}" dt="2024-04-22T13:58:29.343" v="515"/>
          <ac:spMkLst>
            <pc:docMk/>
            <pc:sldMk cId="3365490009" sldId="432"/>
            <ac:spMk id="7" creationId="{525293C3-4998-4DAB-80C5-15F1456EB562}"/>
          </ac:spMkLst>
        </pc:spChg>
        <pc:spChg chg="add mod">
          <ac:chgData name="Decarlo, Gustavo (NonEmp)" userId="S::gustavo.decarlo@kroger.com::19a35c90-d213-415b-85ea-c7015eeae49b" providerId="AD" clId="Web-{D889818E-FD09-68B0-75E0-B2163A945BB3}" dt="2024-04-22T14:56:51.320" v="901" actId="14100"/>
          <ac:spMkLst>
            <pc:docMk/>
            <pc:sldMk cId="3365490009" sldId="432"/>
            <ac:spMk id="228" creationId="{CF419A8F-C2F0-D386-5328-A2DE6F8797AD}"/>
          </ac:spMkLst>
        </pc:spChg>
        <pc:graphicFrameChg chg="add del mod modGraphic">
          <ac:chgData name="Decarlo, Gustavo (NonEmp)" userId="S::gustavo.decarlo@kroger.com::19a35c90-d213-415b-85ea-c7015eeae49b" providerId="AD" clId="Web-{D889818E-FD09-68B0-75E0-B2163A945BB3}" dt="2024-04-22T14:49:43.276" v="761"/>
          <ac:graphicFrameMkLst>
            <pc:docMk/>
            <pc:sldMk cId="3365490009" sldId="432"/>
            <ac:graphicFrameMk id="4" creationId="{8A48392E-20EE-C900-8C42-E08C401F8F5C}"/>
          </ac:graphicFrameMkLst>
        </pc:graphicFrameChg>
        <pc:graphicFrameChg chg="add del mod modGraphic">
          <ac:chgData name="Decarlo, Gustavo (NonEmp)" userId="S::gustavo.decarlo@kroger.com::19a35c90-d213-415b-85ea-c7015eeae49b" providerId="AD" clId="Web-{D889818E-FD09-68B0-75E0-B2163A945BB3}" dt="2024-04-22T14:50:35.496" v="779"/>
          <ac:graphicFrameMkLst>
            <pc:docMk/>
            <pc:sldMk cId="3365490009" sldId="432"/>
            <ac:graphicFrameMk id="11" creationId="{77613C89-64C5-9141-05D7-5763DA002C69}"/>
          </ac:graphicFrameMkLst>
        </pc:graphicFrameChg>
        <pc:graphicFrameChg chg="add del mod modGraphic">
          <ac:chgData name="Decarlo, Gustavo (NonEmp)" userId="S::gustavo.decarlo@kroger.com::19a35c90-d213-415b-85ea-c7015eeae49b" providerId="AD" clId="Web-{D889818E-FD09-68B0-75E0-B2163A945BB3}" dt="2024-04-22T14:51:35.623" v="805"/>
          <ac:graphicFrameMkLst>
            <pc:docMk/>
            <pc:sldMk cId="3365490009" sldId="432"/>
            <ac:graphicFrameMk id="88" creationId="{9A408C10-BF2E-AE57-1399-137C1DE1B7EF}"/>
          </ac:graphicFrameMkLst>
        </pc:graphicFrameChg>
        <pc:graphicFrameChg chg="add mod modGraphic">
          <ac:chgData name="Decarlo, Gustavo (NonEmp)" userId="S::gustavo.decarlo@kroger.com::19a35c90-d213-415b-85ea-c7015eeae49b" providerId="AD" clId="Web-{D889818E-FD09-68B0-75E0-B2163A945BB3}" dt="2024-04-22T14:56:44.569" v="899" actId="1076"/>
          <ac:graphicFrameMkLst>
            <pc:docMk/>
            <pc:sldMk cId="3365490009" sldId="432"/>
            <ac:graphicFrameMk id="226" creationId="{9CF69988-AEF2-F54B-FA6D-6CB976741843}"/>
          </ac:graphicFrameMkLst>
        </pc:graphicFrameChg>
      </pc:sldChg>
      <pc:sldChg chg="addSp delSp modSp add ord replId">
        <pc:chgData name="Decarlo, Gustavo (NonEmp)" userId="S::gustavo.decarlo@kroger.com::19a35c90-d213-415b-85ea-c7015eeae49b" providerId="AD" clId="Web-{D889818E-FD09-68B0-75E0-B2163A945BB3}" dt="2024-04-22T15:17:11.698" v="956" actId="1076"/>
        <pc:sldMkLst>
          <pc:docMk/>
          <pc:sldMk cId="4216034983" sldId="433"/>
        </pc:sldMkLst>
        <pc:spChg chg="mod">
          <ac:chgData name="Decarlo, Gustavo (NonEmp)" userId="S::gustavo.decarlo@kroger.com::19a35c90-d213-415b-85ea-c7015eeae49b" providerId="AD" clId="Web-{D889818E-FD09-68B0-75E0-B2163A945BB3}" dt="2024-04-22T15:04:16.676" v="925" actId="20577"/>
          <ac:spMkLst>
            <pc:docMk/>
            <pc:sldMk cId="4216034983" sldId="433"/>
            <ac:spMk id="2" creationId="{C7A22638-F5CE-010A-C16E-8B75E966FBD0}"/>
          </ac:spMkLst>
        </pc:spChg>
        <pc:picChg chg="add mod modCrop">
          <ac:chgData name="Decarlo, Gustavo (NonEmp)" userId="S::gustavo.decarlo@kroger.com::19a35c90-d213-415b-85ea-c7015eeae49b" providerId="AD" clId="Web-{D889818E-FD09-68B0-75E0-B2163A945BB3}" dt="2024-04-22T15:17:11.698" v="956" actId="1076"/>
          <ac:picMkLst>
            <pc:docMk/>
            <pc:sldMk cId="4216034983" sldId="433"/>
            <ac:picMk id="3" creationId="{82755160-197A-3DD1-EBBA-3D173F7A5FCA}"/>
          </ac:picMkLst>
        </pc:picChg>
        <pc:picChg chg="del">
          <ac:chgData name="Decarlo, Gustavo (NonEmp)" userId="S::gustavo.decarlo@kroger.com::19a35c90-d213-415b-85ea-c7015eeae49b" providerId="AD" clId="Web-{D889818E-FD09-68B0-75E0-B2163A945BB3}" dt="2024-04-22T15:04:19.473" v="926"/>
          <ac:picMkLst>
            <pc:docMk/>
            <pc:sldMk cId="4216034983" sldId="433"/>
            <ac:picMk id="9" creationId="{8CA37C64-5B66-9D9A-2688-B165D0EAFD2C}"/>
          </ac:picMkLst>
        </pc:picChg>
      </pc:sldChg>
      <pc:sldChg chg="addSp modSp add replId">
        <pc:chgData name="Decarlo, Gustavo (NonEmp)" userId="S::gustavo.decarlo@kroger.com::19a35c90-d213-415b-85ea-c7015eeae49b" providerId="AD" clId="Web-{D889818E-FD09-68B0-75E0-B2163A945BB3}" dt="2024-04-22T15:17:46.121" v="961" actId="14100"/>
        <pc:sldMkLst>
          <pc:docMk/>
          <pc:sldMk cId="1863909301" sldId="434"/>
        </pc:sldMkLst>
        <pc:spChg chg="mod">
          <ac:chgData name="Decarlo, Gustavo (NonEmp)" userId="S::gustavo.decarlo@kroger.com::19a35c90-d213-415b-85ea-c7015eeae49b" providerId="AD" clId="Web-{D889818E-FD09-68B0-75E0-B2163A945BB3}" dt="2024-04-22T15:04:49.349" v="929" actId="20577"/>
          <ac:spMkLst>
            <pc:docMk/>
            <pc:sldMk cId="1863909301" sldId="434"/>
            <ac:spMk id="2" creationId="{C7A22638-F5CE-010A-C16E-8B75E966FBD0}"/>
          </ac:spMkLst>
        </pc:spChg>
        <pc:picChg chg="add mod">
          <ac:chgData name="Decarlo, Gustavo (NonEmp)" userId="S::gustavo.decarlo@kroger.com::19a35c90-d213-415b-85ea-c7015eeae49b" providerId="AD" clId="Web-{D889818E-FD09-68B0-75E0-B2163A945BB3}" dt="2024-04-22T15:17:46.121" v="961" actId="14100"/>
          <ac:picMkLst>
            <pc:docMk/>
            <pc:sldMk cId="1863909301" sldId="434"/>
            <ac:picMk id="3" creationId="{7190DC8C-BD7F-DBD8-3E05-1CDB33674735}"/>
          </ac:picMkLst>
        </pc:picChg>
      </pc:sldChg>
      <pc:sldChg chg="addSp modSp add replId">
        <pc:chgData name="Decarlo, Gustavo (NonEmp)" userId="S::gustavo.decarlo@kroger.com::19a35c90-d213-415b-85ea-c7015eeae49b" providerId="AD" clId="Web-{D889818E-FD09-68B0-75E0-B2163A945BB3}" dt="2024-04-22T15:10:16.170" v="944" actId="1076"/>
        <pc:sldMkLst>
          <pc:docMk/>
          <pc:sldMk cId="3200183020" sldId="435"/>
        </pc:sldMkLst>
        <pc:spChg chg="mod">
          <ac:chgData name="Decarlo, Gustavo (NonEmp)" userId="S::gustavo.decarlo@kroger.com::19a35c90-d213-415b-85ea-c7015eeae49b" providerId="AD" clId="Web-{D889818E-FD09-68B0-75E0-B2163A945BB3}" dt="2024-04-22T15:08:42.762" v="932" actId="20577"/>
          <ac:spMkLst>
            <pc:docMk/>
            <pc:sldMk cId="3200183020" sldId="435"/>
            <ac:spMk id="2" creationId="{C7A22638-F5CE-010A-C16E-8B75E966FBD0}"/>
          </ac:spMkLst>
        </pc:spChg>
        <pc:spChg chg="add mod">
          <ac:chgData name="Decarlo, Gustavo (NonEmp)" userId="S::gustavo.decarlo@kroger.com::19a35c90-d213-415b-85ea-c7015eeae49b" providerId="AD" clId="Web-{D889818E-FD09-68B0-75E0-B2163A945BB3}" dt="2024-04-22T15:09:27.107" v="939" actId="20577"/>
          <ac:spMkLst>
            <pc:docMk/>
            <pc:sldMk cId="3200183020" sldId="435"/>
            <ac:spMk id="4" creationId="{DD179575-1692-1827-D98A-09897124AF18}"/>
          </ac:spMkLst>
        </pc:spChg>
        <pc:picChg chg="add mod">
          <ac:chgData name="Decarlo, Gustavo (NonEmp)" userId="S::gustavo.decarlo@kroger.com::19a35c90-d213-415b-85ea-c7015eeae49b" providerId="AD" clId="Web-{D889818E-FD09-68B0-75E0-B2163A945BB3}" dt="2024-04-22T15:10:16.170" v="944" actId="1076"/>
          <ac:picMkLst>
            <pc:docMk/>
            <pc:sldMk cId="3200183020" sldId="435"/>
            <ac:picMk id="5" creationId="{65439A24-FFF0-F7A1-10E4-64F33AAAAA36}"/>
          </ac:picMkLst>
        </pc:picChg>
      </pc:sldChg>
      <pc:sldChg chg="addSp delSp modSp add replId">
        <pc:chgData name="Decarlo, Gustavo (NonEmp)" userId="S::gustavo.decarlo@kroger.com::19a35c90-d213-415b-85ea-c7015eeae49b" providerId="AD" clId="Web-{D889818E-FD09-68B0-75E0-B2163A945BB3}" dt="2024-04-22T19:32:06.013" v="1067" actId="20577"/>
        <pc:sldMkLst>
          <pc:docMk/>
          <pc:sldMk cId="1244052467" sldId="436"/>
        </pc:sldMkLst>
        <pc:spChg chg="mod">
          <ac:chgData name="Decarlo, Gustavo (NonEmp)" userId="S::gustavo.decarlo@kroger.com::19a35c90-d213-415b-85ea-c7015eeae49b" providerId="AD" clId="Web-{D889818E-FD09-68B0-75E0-B2163A945BB3}" dt="2024-04-22T15:24:38.507" v="968" actId="20577"/>
          <ac:spMkLst>
            <pc:docMk/>
            <pc:sldMk cId="1244052467" sldId="436"/>
            <ac:spMk id="2" creationId="{C7A22638-F5CE-010A-C16E-8B75E966FBD0}"/>
          </ac:spMkLst>
        </pc:spChg>
        <pc:spChg chg="mod">
          <ac:chgData name="Decarlo, Gustavo (NonEmp)" userId="S::gustavo.decarlo@kroger.com::19a35c90-d213-415b-85ea-c7015eeae49b" providerId="AD" clId="Web-{D889818E-FD09-68B0-75E0-B2163A945BB3}" dt="2024-04-22T17:26:26.548" v="1004" actId="1076"/>
          <ac:spMkLst>
            <pc:docMk/>
            <pc:sldMk cId="1244052467" sldId="436"/>
            <ac:spMk id="3" creationId="{C4F056A0-14C3-3C0D-E69D-40206486AC56}"/>
          </ac:spMkLst>
        </pc:spChg>
        <pc:spChg chg="add mod">
          <ac:chgData name="Decarlo, Gustavo (NonEmp)" userId="S::gustavo.decarlo@kroger.com::19a35c90-d213-415b-85ea-c7015eeae49b" providerId="AD" clId="Web-{D889818E-FD09-68B0-75E0-B2163A945BB3}" dt="2024-04-22T19:24:50.949" v="1043" actId="14100"/>
          <ac:spMkLst>
            <pc:docMk/>
            <pc:sldMk cId="1244052467" sldId="436"/>
            <ac:spMk id="5" creationId="{D8CB9103-76D8-ED7B-33A2-AC36A758948D}"/>
          </ac:spMkLst>
        </pc:spChg>
        <pc:spChg chg="add mod">
          <ac:chgData name="Decarlo, Gustavo (NonEmp)" userId="S::gustavo.decarlo@kroger.com::19a35c90-d213-415b-85ea-c7015eeae49b" providerId="AD" clId="Web-{D889818E-FD09-68B0-75E0-B2163A945BB3}" dt="2024-04-22T19:32:06.013" v="1067" actId="20577"/>
          <ac:spMkLst>
            <pc:docMk/>
            <pc:sldMk cId="1244052467" sldId="436"/>
            <ac:spMk id="6" creationId="{B8587451-0C12-37FB-322C-1A926D19CC17}"/>
          </ac:spMkLst>
        </pc:spChg>
        <pc:spChg chg="del mod">
          <ac:chgData name="Decarlo, Gustavo (NonEmp)" userId="S::gustavo.decarlo@kroger.com::19a35c90-d213-415b-85ea-c7015eeae49b" providerId="AD" clId="Web-{D889818E-FD09-68B0-75E0-B2163A945BB3}" dt="2024-04-22T17:23:43.418" v="971"/>
          <ac:spMkLst>
            <pc:docMk/>
            <pc:sldMk cId="1244052467" sldId="436"/>
            <ac:spMk id="228" creationId="{CF419A8F-C2F0-D386-5328-A2DE6F8797AD}"/>
          </ac:spMkLst>
        </pc:spChg>
        <pc:graphicFrameChg chg="del mod modGraphic">
          <ac:chgData name="Decarlo, Gustavo (NonEmp)" userId="S::gustavo.decarlo@kroger.com::19a35c90-d213-415b-85ea-c7015eeae49b" providerId="AD" clId="Web-{D889818E-FD09-68B0-75E0-B2163A945BB3}" dt="2024-04-22T17:23:50.684" v="974"/>
          <ac:graphicFrameMkLst>
            <pc:docMk/>
            <pc:sldMk cId="1244052467" sldId="436"/>
            <ac:graphicFrameMk id="226" creationId="{9CF69988-AEF2-F54B-FA6D-6CB976741843}"/>
          </ac:graphicFrameMkLst>
        </pc:graphicFrameChg>
      </pc:sldChg>
      <pc:sldChg chg="addSp delSp modSp add replId">
        <pc:chgData name="Decarlo, Gustavo (NonEmp)" userId="S::gustavo.decarlo@kroger.com::19a35c90-d213-415b-85ea-c7015eeae49b" providerId="AD" clId="Web-{D889818E-FD09-68B0-75E0-B2163A945BB3}" dt="2024-04-22T20:07:59.442" v="1114" actId="1076"/>
        <pc:sldMkLst>
          <pc:docMk/>
          <pc:sldMk cId="3280758546" sldId="437"/>
        </pc:sldMkLst>
        <pc:spChg chg="mod">
          <ac:chgData name="Decarlo, Gustavo (NonEmp)" userId="S::gustavo.decarlo@kroger.com::19a35c90-d213-415b-85ea-c7015eeae49b" providerId="AD" clId="Web-{D889818E-FD09-68B0-75E0-B2163A945BB3}" dt="2024-04-22T19:48:01.520" v="1069" actId="20577"/>
          <ac:spMkLst>
            <pc:docMk/>
            <pc:sldMk cId="3280758546" sldId="437"/>
            <ac:spMk id="2" creationId="{C7A22638-F5CE-010A-C16E-8B75E966FBD0}"/>
          </ac:spMkLst>
        </pc:spChg>
        <pc:spChg chg="del">
          <ac:chgData name="Decarlo, Gustavo (NonEmp)" userId="S::gustavo.decarlo@kroger.com::19a35c90-d213-415b-85ea-c7015eeae49b" providerId="AD" clId="Web-{D889818E-FD09-68B0-75E0-B2163A945BB3}" dt="2024-04-22T19:59:26.250" v="1074"/>
          <ac:spMkLst>
            <pc:docMk/>
            <pc:sldMk cId="3280758546" sldId="437"/>
            <ac:spMk id="3" creationId="{C4F056A0-14C3-3C0D-E69D-40206486AC56}"/>
          </ac:spMkLst>
        </pc:spChg>
        <pc:spChg chg="mod">
          <ac:chgData name="Decarlo, Gustavo (NonEmp)" userId="S::gustavo.decarlo@kroger.com::19a35c90-d213-415b-85ea-c7015eeae49b" providerId="AD" clId="Web-{D889818E-FD09-68B0-75E0-B2163A945BB3}" dt="2024-04-22T20:00:43.768" v="1081" actId="14100"/>
          <ac:spMkLst>
            <pc:docMk/>
            <pc:sldMk cId="3280758546" sldId="437"/>
            <ac:spMk id="5" creationId="{D8CB9103-76D8-ED7B-33A2-AC36A758948D}"/>
          </ac:spMkLst>
        </pc:spChg>
        <pc:spChg chg="mod">
          <ac:chgData name="Decarlo, Gustavo (NonEmp)" userId="S::gustavo.decarlo@kroger.com::19a35c90-d213-415b-85ea-c7015eeae49b" providerId="AD" clId="Web-{D889818E-FD09-68B0-75E0-B2163A945BB3}" dt="2024-04-22T20:04:02.635" v="1089" actId="1076"/>
          <ac:spMkLst>
            <pc:docMk/>
            <pc:sldMk cId="3280758546" sldId="437"/>
            <ac:spMk id="6" creationId="{B8587451-0C12-37FB-322C-1A926D19CC17}"/>
          </ac:spMkLst>
        </pc:spChg>
        <pc:spChg chg="add del mod">
          <ac:chgData name="Decarlo, Gustavo (NonEmp)" userId="S::gustavo.decarlo@kroger.com::19a35c90-d213-415b-85ea-c7015eeae49b" providerId="AD" clId="Web-{D889818E-FD09-68B0-75E0-B2163A945BB3}" dt="2024-04-22T19:59:34.453" v="1075"/>
          <ac:spMkLst>
            <pc:docMk/>
            <pc:sldMk cId="3280758546" sldId="437"/>
            <ac:spMk id="7" creationId="{2A4615E9-FB4B-19E5-D9B7-73F3782A4502}"/>
          </ac:spMkLst>
        </pc:spChg>
        <pc:spChg chg="add mod">
          <ac:chgData name="Decarlo, Gustavo (NonEmp)" userId="S::gustavo.decarlo@kroger.com::19a35c90-d213-415b-85ea-c7015eeae49b" providerId="AD" clId="Web-{D889818E-FD09-68B0-75E0-B2163A945BB3}" dt="2024-04-22T20:07:55.066" v="1113" actId="14100"/>
          <ac:spMkLst>
            <pc:docMk/>
            <pc:sldMk cId="3280758546" sldId="437"/>
            <ac:spMk id="8" creationId="{CED4D41B-3DF1-5B4D-EF07-26118A73F8CB}"/>
          </ac:spMkLst>
        </pc:spChg>
        <pc:spChg chg="add mod">
          <ac:chgData name="Decarlo, Gustavo (NonEmp)" userId="S::gustavo.decarlo@kroger.com::19a35c90-d213-415b-85ea-c7015eeae49b" providerId="AD" clId="Web-{D889818E-FD09-68B0-75E0-B2163A945BB3}" dt="2024-04-22T20:07:59.442" v="1114" actId="1076"/>
          <ac:spMkLst>
            <pc:docMk/>
            <pc:sldMk cId="3280758546" sldId="437"/>
            <ac:spMk id="9" creationId="{869012F2-46F5-B3D8-8F02-7111C923FE58}"/>
          </ac:spMkLst>
        </pc:spChg>
        <pc:spChg chg="add mod">
          <ac:chgData name="Decarlo, Gustavo (NonEmp)" userId="S::gustavo.decarlo@kroger.com::19a35c90-d213-415b-85ea-c7015eeae49b" providerId="AD" clId="Web-{D889818E-FD09-68B0-75E0-B2163A945BB3}" dt="2024-04-22T20:07:46.488" v="1112" actId="1076"/>
          <ac:spMkLst>
            <pc:docMk/>
            <pc:sldMk cId="3280758546" sldId="437"/>
            <ac:spMk id="10" creationId="{AEF03A17-8F92-BF2F-CD0F-981DB6FB6BAD}"/>
          </ac:spMkLst>
        </pc:spChg>
      </pc:sldChg>
      <pc:sldChg chg="addSp delSp modSp add replId">
        <pc:chgData name="Decarlo, Gustavo (NonEmp)" userId="S::gustavo.decarlo@kroger.com::19a35c90-d213-415b-85ea-c7015eeae49b" providerId="AD" clId="Web-{D889818E-FD09-68B0-75E0-B2163A945BB3}" dt="2024-04-22T20:27:17.378" v="1146" actId="14100"/>
        <pc:sldMkLst>
          <pc:docMk/>
          <pc:sldMk cId="1782364511" sldId="438"/>
        </pc:sldMkLst>
        <pc:spChg chg="mod">
          <ac:chgData name="Decarlo, Gustavo (NonEmp)" userId="S::gustavo.decarlo@kroger.com::19a35c90-d213-415b-85ea-c7015eeae49b" providerId="AD" clId="Web-{D889818E-FD09-68B0-75E0-B2163A945BB3}" dt="2024-04-22T20:12:27.296" v="1120" actId="20577"/>
          <ac:spMkLst>
            <pc:docMk/>
            <pc:sldMk cId="1782364511" sldId="438"/>
            <ac:spMk id="2" creationId="{C7A22638-F5CE-010A-C16E-8B75E966FBD0}"/>
          </ac:spMkLst>
        </pc:spChg>
        <pc:spChg chg="add mod">
          <ac:chgData name="Decarlo, Gustavo (NonEmp)" userId="S::gustavo.decarlo@kroger.com::19a35c90-d213-415b-85ea-c7015eeae49b" providerId="AD" clId="Web-{D889818E-FD09-68B0-75E0-B2163A945BB3}" dt="2024-04-22T20:27:17.378" v="1146" actId="14100"/>
          <ac:spMkLst>
            <pc:docMk/>
            <pc:sldMk cId="1782364511" sldId="438"/>
            <ac:spMk id="4" creationId="{BA83D55A-DAFD-901F-7A4A-5D7EF0E62FB4}"/>
          </ac:spMkLst>
        </pc:spChg>
        <pc:picChg chg="del">
          <ac:chgData name="Decarlo, Gustavo (NonEmp)" userId="S::gustavo.decarlo@kroger.com::19a35c90-d213-415b-85ea-c7015eeae49b" providerId="AD" clId="Web-{D889818E-FD09-68B0-75E0-B2163A945BB3}" dt="2024-04-22T20:12:30.421" v="1121"/>
          <ac:picMkLst>
            <pc:docMk/>
            <pc:sldMk cId="1782364511" sldId="438"/>
            <ac:picMk id="9" creationId="{8CA37C64-5B66-9D9A-2688-B165D0EAFD2C}"/>
          </ac:picMkLst>
        </pc:picChg>
      </pc:sldChg>
      <pc:sldChg chg="addSp delSp modSp add replId">
        <pc:chgData name="Decarlo, Gustavo (NonEmp)" userId="S::gustavo.decarlo@kroger.com::19a35c90-d213-415b-85ea-c7015eeae49b" providerId="AD" clId="Web-{D889818E-FD09-68B0-75E0-B2163A945BB3}" dt="2024-04-22T20:34:22.941" v="1161"/>
        <pc:sldMkLst>
          <pc:docMk/>
          <pc:sldMk cId="3628448258" sldId="439"/>
        </pc:sldMkLst>
        <pc:spChg chg="mod">
          <ac:chgData name="Decarlo, Gustavo (NonEmp)" userId="S::gustavo.decarlo@kroger.com::19a35c90-d213-415b-85ea-c7015eeae49b" providerId="AD" clId="Web-{D889818E-FD09-68B0-75E0-B2163A945BB3}" dt="2024-04-22T20:29:32.305" v="1157" actId="20577"/>
          <ac:spMkLst>
            <pc:docMk/>
            <pc:sldMk cId="3628448258" sldId="439"/>
            <ac:spMk id="2" creationId="{C7A22638-F5CE-010A-C16E-8B75E966FBD0}"/>
          </ac:spMkLst>
        </pc:spChg>
        <pc:spChg chg="del">
          <ac:chgData name="Decarlo, Gustavo (NonEmp)" userId="S::gustavo.decarlo@kroger.com::19a35c90-d213-415b-85ea-c7015eeae49b" providerId="AD" clId="Web-{D889818E-FD09-68B0-75E0-B2163A945BB3}" dt="2024-04-22T20:29:37.258" v="1158"/>
          <ac:spMkLst>
            <pc:docMk/>
            <pc:sldMk cId="3628448258" sldId="439"/>
            <ac:spMk id="4" creationId="{DD179575-1692-1827-D98A-09897124AF18}"/>
          </ac:spMkLst>
        </pc:spChg>
        <pc:spChg chg="add del mod">
          <ac:chgData name="Decarlo, Gustavo (NonEmp)" userId="S::gustavo.decarlo@kroger.com::19a35c90-d213-415b-85ea-c7015eeae49b" providerId="AD" clId="Web-{D889818E-FD09-68B0-75E0-B2163A945BB3}" dt="2024-04-22T20:29:44.227" v="1159"/>
          <ac:spMkLst>
            <pc:docMk/>
            <pc:sldMk cId="3628448258" sldId="439"/>
            <ac:spMk id="6" creationId="{F054E4EA-3694-C98E-A5C3-0AC5EEDA3F0D}"/>
          </ac:spMkLst>
        </pc:spChg>
        <pc:picChg chg="del">
          <ac:chgData name="Decarlo, Gustavo (NonEmp)" userId="S::gustavo.decarlo@kroger.com::19a35c90-d213-415b-85ea-c7015eeae49b" providerId="AD" clId="Web-{D889818E-FD09-68B0-75E0-B2163A945BB3}" dt="2024-04-22T20:29:47.352" v="1160"/>
          <ac:picMkLst>
            <pc:docMk/>
            <pc:sldMk cId="3628448258" sldId="439"/>
            <ac:picMk id="5" creationId="{65439A24-FFF0-F7A1-10E4-64F33AAAAA36}"/>
          </ac:picMkLst>
        </pc:picChg>
        <pc:picChg chg="add mod">
          <ac:chgData name="Decarlo, Gustavo (NonEmp)" userId="S::gustavo.decarlo@kroger.com::19a35c90-d213-415b-85ea-c7015eeae49b" providerId="AD" clId="Web-{D889818E-FD09-68B0-75E0-B2163A945BB3}" dt="2024-04-22T20:34:22.941" v="1161"/>
          <ac:picMkLst>
            <pc:docMk/>
            <pc:sldMk cId="3628448258" sldId="439"/>
            <ac:picMk id="7" creationId="{0611C2E4-0834-1EDF-BDB6-460C8E7D8FCB}"/>
          </ac:picMkLst>
        </pc:picChg>
      </pc:sldChg>
      <pc:sldChg chg="add replId">
        <pc:chgData name="Decarlo, Gustavo (NonEmp)" userId="S::gustavo.decarlo@kroger.com::19a35c90-d213-415b-85ea-c7015eeae49b" providerId="AD" clId="Web-{D889818E-FD09-68B0-75E0-B2163A945BB3}" dt="2024-04-22T20:44:50.341" v="1181"/>
        <pc:sldMkLst>
          <pc:docMk/>
          <pc:sldMk cId="208311005" sldId="440"/>
        </pc:sldMkLst>
      </pc:sldChg>
    </pc:docChg>
  </pc:docChgLst>
  <pc:docChgLst>
    <pc:chgData name="Decarlo, Gustavo (NonEmp)" userId="S::gustavo.decarlo@kroger.com::19a35c90-d213-415b-85ea-c7015eeae49b" providerId="AD" clId="Web-{3CD991B7-C7A9-ECDC-E447-FE9B6B3D5D80}"/>
    <pc:docChg chg="modSld">
      <pc:chgData name="Decarlo, Gustavo (NonEmp)" userId="S::gustavo.decarlo@kroger.com::19a35c90-d213-415b-85ea-c7015eeae49b" providerId="AD" clId="Web-{3CD991B7-C7A9-ECDC-E447-FE9B6B3D5D80}" dt="2024-05-09T12:14:23.522" v="13" actId="20577"/>
      <pc:docMkLst>
        <pc:docMk/>
      </pc:docMkLst>
      <pc:sldChg chg="modSp">
        <pc:chgData name="Decarlo, Gustavo (NonEmp)" userId="S::gustavo.decarlo@kroger.com::19a35c90-d213-415b-85ea-c7015eeae49b" providerId="AD" clId="Web-{3CD991B7-C7A9-ECDC-E447-FE9B6B3D5D80}" dt="2024-05-09T12:10:35.203" v="8" actId="20577"/>
        <pc:sldMkLst>
          <pc:docMk/>
          <pc:sldMk cId="2646487843" sldId="423"/>
        </pc:sldMkLst>
        <pc:spChg chg="mod">
          <ac:chgData name="Decarlo, Gustavo (NonEmp)" userId="S::gustavo.decarlo@kroger.com::19a35c90-d213-415b-85ea-c7015eeae49b" providerId="AD" clId="Web-{3CD991B7-C7A9-ECDC-E447-FE9B6B3D5D80}" dt="2024-05-09T12:10:35.203" v="8" actId="20577"/>
          <ac:spMkLst>
            <pc:docMk/>
            <pc:sldMk cId="2646487843" sldId="423"/>
            <ac:spMk id="3" creationId="{C4F056A0-14C3-3C0D-E69D-40206486AC56}"/>
          </ac:spMkLst>
        </pc:spChg>
      </pc:sldChg>
      <pc:sldChg chg="modSp">
        <pc:chgData name="Decarlo, Gustavo (NonEmp)" userId="S::gustavo.decarlo@kroger.com::19a35c90-d213-415b-85ea-c7015eeae49b" providerId="AD" clId="Web-{3CD991B7-C7A9-ECDC-E447-FE9B6B3D5D80}" dt="2024-05-09T12:13:08.020" v="10" actId="20577"/>
        <pc:sldMkLst>
          <pc:docMk/>
          <pc:sldMk cId="2137852155" sldId="431"/>
        </pc:sldMkLst>
        <pc:graphicFrameChg chg="modGraphic">
          <ac:chgData name="Decarlo, Gustavo (NonEmp)" userId="S::gustavo.decarlo@kroger.com::19a35c90-d213-415b-85ea-c7015eeae49b" providerId="AD" clId="Web-{3CD991B7-C7A9-ECDC-E447-FE9B6B3D5D80}" dt="2024-05-09T12:13:08.020" v="10" actId="20577"/>
          <ac:graphicFrameMkLst>
            <pc:docMk/>
            <pc:sldMk cId="2137852155" sldId="431"/>
            <ac:graphicFrameMk id="5" creationId="{D4936A09-4153-2DD7-FA85-00D25BEF3B55}"/>
          </ac:graphicFrameMkLst>
        </pc:graphicFrameChg>
      </pc:sldChg>
      <pc:sldChg chg="modSp">
        <pc:chgData name="Decarlo, Gustavo (NonEmp)" userId="S::gustavo.decarlo@kroger.com::19a35c90-d213-415b-85ea-c7015eeae49b" providerId="AD" clId="Web-{3CD991B7-C7A9-ECDC-E447-FE9B6B3D5D80}" dt="2024-05-09T12:14:23.522" v="13" actId="20577"/>
        <pc:sldMkLst>
          <pc:docMk/>
          <pc:sldMk cId="3365490009" sldId="432"/>
        </pc:sldMkLst>
        <pc:spChg chg="mod">
          <ac:chgData name="Decarlo, Gustavo (NonEmp)" userId="S::gustavo.decarlo@kroger.com::19a35c90-d213-415b-85ea-c7015eeae49b" providerId="AD" clId="Web-{3CD991B7-C7A9-ECDC-E447-FE9B6B3D5D80}" dt="2024-05-09T12:14:23.522" v="13" actId="20577"/>
          <ac:spMkLst>
            <pc:docMk/>
            <pc:sldMk cId="3365490009" sldId="432"/>
            <ac:spMk id="3" creationId="{C4F056A0-14C3-3C0D-E69D-40206486AC5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4" tIns="46582" rIns="93164" bIns="46582" rtlCol="0"/>
          <a:lstStyle>
            <a:lvl1pPr algn="r">
              <a:defRPr sz="1200"/>
            </a:lvl1pPr>
          </a:lstStyle>
          <a:p>
            <a:fld id="{E3EEA153-4113-4F5F-8B9E-1183FEB600E3}" type="datetimeFigureOut">
              <a:rPr lang="en-US" smtClean="0"/>
              <a:t>6/19/24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4" tIns="46582" rIns="93164" bIns="4658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4" tIns="46582" rIns="93164" bIns="4658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70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70"/>
            <a:ext cx="3037840" cy="466433"/>
          </a:xfrm>
          <a:prstGeom prst="rect">
            <a:avLst/>
          </a:prstGeom>
        </p:spPr>
        <p:txBody>
          <a:bodyPr vert="horz" lIns="93164" tIns="46582" rIns="93164" bIns="46582" rtlCol="0" anchor="b"/>
          <a:lstStyle>
            <a:lvl1pPr algn="r">
              <a:defRPr sz="1200"/>
            </a:lvl1pPr>
          </a:lstStyle>
          <a:p>
            <a:fld id="{602CA001-3F1B-48F1-920B-141373F2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6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875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43221" algn="l" defTabSz="8875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87554" algn="l" defTabSz="8875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31209" algn="l" defTabSz="8875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75302" algn="l" defTabSz="8875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18743" algn="l" defTabSz="8875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62023" algn="l" defTabSz="8875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05720" algn="l" defTabSz="8875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49662" algn="l" defTabSz="8875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CA001-3F1B-48F1-920B-141373F296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06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CA001-3F1B-48F1-920B-141373F296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4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CA001-3F1B-48F1-920B-141373F296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CA001-3F1B-48F1-920B-141373F296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Ap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DB6933-5718-1142-8A08-68C8970436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813806-C151-244B-A48C-55537C65E3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25855" y="3659345"/>
            <a:ext cx="5965371" cy="994311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18A5328-C43E-0E47-94BC-97EE34F2AA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25857" y="4747936"/>
            <a:ext cx="5965372" cy="497112"/>
          </a:xfrm>
          <a:prstGeom prst="rect">
            <a:avLst/>
          </a:prstGeom>
        </p:spPr>
        <p:txBody>
          <a:bodyPr lIns="89038" tIns="45718" rIns="89038" bIns="45718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43221" indent="0" algn="ctr">
              <a:buNone/>
              <a:defRPr sz="2000"/>
            </a:lvl2pPr>
            <a:lvl3pPr marL="887554" indent="0" algn="ctr">
              <a:buNone/>
              <a:defRPr sz="1900"/>
            </a:lvl3pPr>
            <a:lvl4pPr marL="1331209" indent="0" algn="ctr">
              <a:buNone/>
              <a:defRPr sz="1600"/>
            </a:lvl4pPr>
            <a:lvl5pPr marL="1775302" indent="0" algn="ctr">
              <a:buNone/>
              <a:defRPr sz="1600"/>
            </a:lvl5pPr>
            <a:lvl6pPr marL="2218743" indent="0" algn="ctr">
              <a:buNone/>
              <a:defRPr sz="1600"/>
            </a:lvl6pPr>
            <a:lvl7pPr marL="2662023" indent="0" algn="ctr">
              <a:buNone/>
              <a:defRPr sz="1600"/>
            </a:lvl7pPr>
            <a:lvl8pPr marL="3105720" indent="0" algn="ctr">
              <a:buNone/>
              <a:defRPr sz="1600"/>
            </a:lvl8pPr>
            <a:lvl9pPr marL="3549662" indent="0" algn="ctr">
              <a:buNone/>
              <a:defRPr sz="1600"/>
            </a:lvl9pPr>
          </a:lstStyle>
          <a:p>
            <a:r>
              <a:rPr lang="en-US"/>
              <a:t>Date or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A50E0-A4BF-8445-84FA-7107E35B86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5855" y="1484320"/>
            <a:ext cx="3835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3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E38F-1576-1747-9EF9-54FDFBB7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FEA9F-73E8-2B41-BEE4-FB16A25C4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714" y="1782763"/>
            <a:ext cx="10323513" cy="417988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763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7674D7DD-4D3C-FA4B-949C-90BB15D6AB39}"/>
              </a:ext>
            </a:extLst>
          </p:cNvPr>
          <p:cNvSpPr/>
          <p:nvPr userDrawn="1"/>
        </p:nvSpPr>
        <p:spPr>
          <a:xfrm>
            <a:off x="5138735" y="3352702"/>
            <a:ext cx="2247254" cy="1061634"/>
          </a:xfrm>
          <a:prstGeom prst="homePlat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Century Gothic" panose="020B0502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20D224-04D7-7342-B822-D98A5EF87EB4}"/>
              </a:ext>
            </a:extLst>
          </p:cNvPr>
          <p:cNvSpPr/>
          <p:nvPr userDrawn="1"/>
        </p:nvSpPr>
        <p:spPr>
          <a:xfrm>
            <a:off x="1471098" y="2269169"/>
            <a:ext cx="3228697" cy="32286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03B17B-AC08-064D-875A-ED09ABF9B597}"/>
              </a:ext>
            </a:extLst>
          </p:cNvPr>
          <p:cNvSpPr/>
          <p:nvPr userDrawn="1"/>
        </p:nvSpPr>
        <p:spPr>
          <a:xfrm>
            <a:off x="0" y="-7290"/>
            <a:ext cx="12192000" cy="929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2C9DCF0-1BA2-9941-91B3-E2740D2C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9" y="0"/>
            <a:ext cx="10848325" cy="92259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DAD4F2-F820-3E4F-94C7-0C37535DF5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1099" y="2827329"/>
            <a:ext cx="3228696" cy="204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3200" b="1">
                <a:latin typeface="Century Gothic" panose="020B0502020202020204" pitchFamily="34" charset="0"/>
              </a:rPr>
              <a:t>Lorem</a:t>
            </a:r>
          </a:p>
          <a:p>
            <a:pPr algn="ctr"/>
            <a:r>
              <a:rPr lang="en-US" sz="6600" b="1">
                <a:latin typeface="Century Gothic" panose="020B0502020202020204" pitchFamily="34" charset="0"/>
              </a:rPr>
              <a:t>IPSUM</a:t>
            </a:r>
            <a:br>
              <a:rPr lang="en-US" sz="5400" b="1">
                <a:latin typeface="Century Gothic" panose="020B0502020202020204" pitchFamily="34" charset="0"/>
              </a:rPr>
            </a:br>
            <a:r>
              <a:rPr lang="en-US" sz="2800" b="1">
                <a:latin typeface="Century Gothic" panose="020B0502020202020204" pitchFamily="34" charset="0"/>
              </a:rPr>
              <a:t>Lorem Ipsum 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5CEC791-C2DD-164D-8C36-96F64B6433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1751" y="3610424"/>
            <a:ext cx="3228696" cy="54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3200" b="1">
                <a:latin typeface="Century Gothic" panose="020B0502020202020204" pitchFamily="34" charset="0"/>
              </a:rPr>
              <a:t>Lorem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8549C2-0E59-E443-BF92-2C51FDB585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7975" y="2827329"/>
            <a:ext cx="2990850" cy="2760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Lorem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Ipsum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Lorem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>
                <a:latin typeface="Century Gothic" panose="020B0502020202020204" pitchFamily="34" charset="0"/>
              </a:rPr>
              <a:t>Ipsum</a:t>
            </a:r>
          </a:p>
        </p:txBody>
      </p:sp>
    </p:spTree>
    <p:extLst>
      <p:ext uri="{BB962C8B-B14F-4D97-AF65-F5344CB8AC3E}">
        <p14:creationId xmlns:p14="http://schemas.microsoft.com/office/powerpoint/2010/main" val="991153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F984491-18BA-6348-B277-BE1ECAEA90F4}"/>
              </a:ext>
            </a:extLst>
          </p:cNvPr>
          <p:cNvSpPr/>
          <p:nvPr userDrawn="1"/>
        </p:nvSpPr>
        <p:spPr>
          <a:xfrm>
            <a:off x="0" y="-7290"/>
            <a:ext cx="12192000" cy="929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110B579-9CE7-1943-ADD7-D1E1CA58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9" y="0"/>
            <a:ext cx="10848325" cy="92259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C27A4-F5D7-8649-BDEC-246515A1E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3" y="1133475"/>
            <a:ext cx="10944225" cy="463708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004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C45183-CC7B-9D47-B0E5-811624746B22}"/>
              </a:ext>
            </a:extLst>
          </p:cNvPr>
          <p:cNvSpPr/>
          <p:nvPr userDrawn="1"/>
        </p:nvSpPr>
        <p:spPr>
          <a:xfrm>
            <a:off x="0" y="-14582"/>
            <a:ext cx="5476064" cy="6033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110B579-9CE7-1943-ADD7-D1E1CA58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83" y="0"/>
            <a:ext cx="4020297" cy="6018835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AC27A4-F5D7-8649-BDEC-246515A1E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8618" y="966651"/>
            <a:ext cx="6048421" cy="456878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2582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110B579-9CE7-1943-ADD7-D1E1CA58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09" y="0"/>
            <a:ext cx="10848325" cy="92259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4E6F3-88E4-9846-AA51-FBE934B26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3" y="1106488"/>
            <a:ext cx="10848975" cy="4910137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defRPr b="1">
                <a:solidFill>
                  <a:schemeClr val="accent1"/>
                </a:solidFill>
              </a:defRPr>
            </a:lvl2pPr>
            <a:lvl3pPr>
              <a:defRPr b="1">
                <a:solidFill>
                  <a:schemeClr val="accent1"/>
                </a:solidFill>
              </a:defRPr>
            </a:lvl3pPr>
            <a:lvl4pPr>
              <a:defRPr b="1">
                <a:solidFill>
                  <a:schemeClr val="accent1"/>
                </a:solidFill>
              </a:defRPr>
            </a:lvl4pPr>
            <a:lvl5pPr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5687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F580DC-1A67-0940-9B27-137D530CC797}"/>
              </a:ext>
            </a:extLst>
          </p:cNvPr>
          <p:cNvSpPr/>
          <p:nvPr userDrawn="1"/>
        </p:nvSpPr>
        <p:spPr>
          <a:xfrm>
            <a:off x="0" y="-14581"/>
            <a:ext cx="12192000" cy="62910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A4BB2-41C4-7344-9D2D-5A0FFE0A1F99}"/>
              </a:ext>
            </a:extLst>
          </p:cNvPr>
          <p:cNvSpPr txBox="1"/>
          <p:nvPr userDrawn="1"/>
        </p:nvSpPr>
        <p:spPr>
          <a:xfrm>
            <a:off x="11370039" y="6492875"/>
            <a:ext cx="741732" cy="276995"/>
          </a:xfrm>
          <a:prstGeom prst="rect">
            <a:avLst/>
          </a:prstGeom>
          <a:noFill/>
        </p:spPr>
        <p:txBody>
          <a:bodyPr wrap="square" lIns="89038" tIns="45718" rIns="89038" bIns="45718" rtlCol="0">
            <a:spAutoFit/>
          </a:bodyPr>
          <a:lstStyle/>
          <a:p>
            <a:pPr algn="r"/>
            <a:fld id="{5E5E45A3-C87E-4172-A657-12A39840B203}" type="slidenum">
              <a:rPr lang="en-US" sz="1200" b="1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2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982010-1D4C-F841-9A52-84D19E0F4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249238"/>
            <a:ext cx="11399838" cy="564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bg1"/>
                </a:solidFill>
              </a:rPr>
              <a:t>This is an emphasis slide. Use this slide for a pull quote or a message that is very important.</a:t>
            </a:r>
          </a:p>
        </p:txBody>
      </p:sp>
    </p:spTree>
    <p:extLst>
      <p:ext uri="{BB962C8B-B14F-4D97-AF65-F5344CB8AC3E}">
        <p14:creationId xmlns:p14="http://schemas.microsoft.com/office/powerpoint/2010/main" val="3173640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CF301C-6AB6-E64D-8C90-A2F908736B82}"/>
              </a:ext>
            </a:extLst>
          </p:cNvPr>
          <p:cNvGrpSpPr/>
          <p:nvPr userDrawn="1"/>
        </p:nvGrpSpPr>
        <p:grpSpPr>
          <a:xfrm>
            <a:off x="211485" y="724020"/>
            <a:ext cx="5978401" cy="4777369"/>
            <a:chOff x="987244" y="2708789"/>
            <a:chExt cx="4498796" cy="4533912"/>
          </a:xfrm>
        </p:grpSpPr>
        <p:sp>
          <p:nvSpPr>
            <p:cNvPr id="4" name="Freeform 30">
              <a:extLst>
                <a:ext uri="{FF2B5EF4-FFF2-40B4-BE49-F238E27FC236}">
                  <a16:creationId xmlns:a16="http://schemas.microsoft.com/office/drawing/2014/main" id="{633E1358-107F-6E4B-84E1-16CF86A2A168}"/>
                </a:ext>
              </a:extLst>
            </p:cNvPr>
            <p:cNvSpPr/>
            <p:nvPr/>
          </p:nvSpPr>
          <p:spPr>
            <a:xfrm>
              <a:off x="2551250" y="2708789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4C740AD8-7631-ED41-B53C-C75003B83F49}"/>
                </a:ext>
              </a:extLst>
            </p:cNvPr>
            <p:cNvSpPr/>
            <p:nvPr/>
          </p:nvSpPr>
          <p:spPr>
            <a:xfrm>
              <a:off x="4198598" y="3845106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DC2F4487-50C4-F84B-8358-163C70ADC6CF}"/>
                </a:ext>
              </a:extLst>
            </p:cNvPr>
            <p:cNvSpPr/>
            <p:nvPr/>
          </p:nvSpPr>
          <p:spPr>
            <a:xfrm>
              <a:off x="3471535" y="5683706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7" name="Freeform 40">
              <a:extLst>
                <a:ext uri="{FF2B5EF4-FFF2-40B4-BE49-F238E27FC236}">
                  <a16:creationId xmlns:a16="http://schemas.microsoft.com/office/drawing/2014/main" id="{D0E49C93-30E7-C845-B005-01FD07C34434}"/>
                </a:ext>
              </a:extLst>
            </p:cNvPr>
            <p:cNvSpPr/>
            <p:nvPr/>
          </p:nvSpPr>
          <p:spPr>
            <a:xfrm>
              <a:off x="1738022" y="5683706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3C2CE689-7240-694B-B802-77FDA74BEEFF}"/>
                </a:ext>
              </a:extLst>
            </p:cNvPr>
            <p:cNvSpPr/>
            <p:nvPr/>
          </p:nvSpPr>
          <p:spPr>
            <a:xfrm>
              <a:off x="987244" y="3762323"/>
              <a:ext cx="1287442" cy="1558995"/>
            </a:xfrm>
            <a:custGeom>
              <a:avLst/>
              <a:gdLst>
                <a:gd name="connsiteX0" fmla="*/ 0 w 1287442"/>
                <a:gd name="connsiteY0" fmla="*/ 643721 h 1287442"/>
                <a:gd name="connsiteX1" fmla="*/ 643721 w 1287442"/>
                <a:gd name="connsiteY1" fmla="*/ 0 h 1287442"/>
                <a:gd name="connsiteX2" fmla="*/ 1287442 w 1287442"/>
                <a:gd name="connsiteY2" fmla="*/ 643721 h 1287442"/>
                <a:gd name="connsiteX3" fmla="*/ 643721 w 1287442"/>
                <a:gd name="connsiteY3" fmla="*/ 1287442 h 1287442"/>
                <a:gd name="connsiteX4" fmla="*/ 0 w 1287442"/>
                <a:gd name="connsiteY4" fmla="*/ 643721 h 12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442" h="1287442">
                  <a:moveTo>
                    <a:pt x="0" y="643721"/>
                  </a:moveTo>
                  <a:cubicBezTo>
                    <a:pt x="0" y="288204"/>
                    <a:pt x="288204" y="0"/>
                    <a:pt x="643721" y="0"/>
                  </a:cubicBezTo>
                  <a:cubicBezTo>
                    <a:pt x="999238" y="0"/>
                    <a:pt x="1287442" y="288204"/>
                    <a:pt x="1287442" y="643721"/>
                  </a:cubicBezTo>
                  <a:cubicBezTo>
                    <a:pt x="1287442" y="999238"/>
                    <a:pt x="999238" y="1287442"/>
                    <a:pt x="643721" y="1287442"/>
                  </a:cubicBezTo>
                  <a:cubicBezTo>
                    <a:pt x="288204" y="1287442"/>
                    <a:pt x="0" y="999238"/>
                    <a:pt x="0" y="643721"/>
                  </a:cubicBezTo>
                  <a:close/>
                </a:path>
              </a:pathLst>
            </a:cu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972" tIns="199972" rIns="199972" bIns="199972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b="1" kern="1200">
                <a:latin typeface="Century Gothic" panose="020B0502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E49CDD6-4D32-5949-9B70-ACDAE36D42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07478" y="2594551"/>
            <a:ext cx="1976614" cy="1087137"/>
          </a:xfrm>
          <a:prstGeom prst="rect">
            <a:avLst/>
          </a:prstGeom>
        </p:spPr>
      </p:pic>
      <p:sp>
        <p:nvSpPr>
          <p:cNvPr id="11" name="Chevron 10">
            <a:extLst>
              <a:ext uri="{FF2B5EF4-FFF2-40B4-BE49-F238E27FC236}">
                <a16:creationId xmlns:a16="http://schemas.microsoft.com/office/drawing/2014/main" id="{3BC4E86B-6B70-0C43-A464-514D3E6EE633}"/>
              </a:ext>
            </a:extLst>
          </p:cNvPr>
          <p:cNvSpPr/>
          <p:nvPr userDrawn="1"/>
        </p:nvSpPr>
        <p:spPr>
          <a:xfrm rot="2700000">
            <a:off x="1374961" y="1632310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6CCA3A9A-139C-904A-A66C-369A9E78AAD7}"/>
              </a:ext>
            </a:extLst>
          </p:cNvPr>
          <p:cNvSpPr/>
          <p:nvPr userDrawn="1"/>
        </p:nvSpPr>
        <p:spPr>
          <a:xfrm rot="7200000">
            <a:off x="3860697" y="1580793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A4D7806B-D3C7-8248-9718-260C6A08EDC6}"/>
              </a:ext>
            </a:extLst>
          </p:cNvPr>
          <p:cNvSpPr/>
          <p:nvPr userDrawn="1"/>
        </p:nvSpPr>
        <p:spPr>
          <a:xfrm rot="19800000">
            <a:off x="872905" y="3551285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087BF116-890D-8044-A259-28444BF3A2A9}"/>
              </a:ext>
            </a:extLst>
          </p:cNvPr>
          <p:cNvSpPr/>
          <p:nvPr userDrawn="1"/>
        </p:nvSpPr>
        <p:spPr>
          <a:xfrm rot="12600000">
            <a:off x="4461659" y="3551286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5AEE787D-2750-0748-B8EB-C6F0F118898F}"/>
              </a:ext>
            </a:extLst>
          </p:cNvPr>
          <p:cNvSpPr/>
          <p:nvPr userDrawn="1"/>
        </p:nvSpPr>
        <p:spPr>
          <a:xfrm rot="16200000">
            <a:off x="2691418" y="4360363"/>
            <a:ext cx="1015139" cy="415999"/>
          </a:xfrm>
          <a:prstGeom prst="chevron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C6EFCE-2428-E54A-B6AF-8F1DDD64B757}"/>
              </a:ext>
            </a:extLst>
          </p:cNvPr>
          <p:cNvSpPr/>
          <p:nvPr userDrawn="1"/>
        </p:nvSpPr>
        <p:spPr>
          <a:xfrm>
            <a:off x="6769533" y="0"/>
            <a:ext cx="5476064" cy="60334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B40B0407-6946-A543-A927-18359F2AE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716" y="488981"/>
            <a:ext cx="4544720" cy="1690688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AF733673-701C-854D-B373-422A7F9F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7716" y="2500031"/>
            <a:ext cx="4630994" cy="311369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lacinia </a:t>
            </a:r>
            <a:r>
              <a:rPr lang="en-US" err="1"/>
              <a:t>dignissim</a:t>
            </a:r>
            <a:r>
              <a:rPr lang="en-US"/>
              <a:t>. Ut ante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accumsan</a:t>
            </a:r>
            <a:r>
              <a:rPr lang="en-US"/>
              <a:t> vitae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, </a:t>
            </a:r>
            <a:r>
              <a:rPr lang="en-US" err="1"/>
              <a:t>dignissim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B71AA2-876A-9B40-BCB6-84B7E9DAE5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02000" y="1074769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61EDAE1E-6B02-AC46-B8BB-66BD7B2BF0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8677" y="2279247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1791F52-0CC8-7045-9A35-0FA78E730F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95501" y="4179068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25A1482-BEF3-0242-A68B-2F36B5C70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0674" y="4241211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8DF20A63-F0FB-E94F-9C22-01616B844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497" y="2199347"/>
            <a:ext cx="131445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/>
              <a:t>Lorem</a:t>
            </a:r>
          </a:p>
          <a:p>
            <a:pPr algn="ctr"/>
            <a:r>
              <a:rPr lang="en-US" sz="2800"/>
              <a:t>Ipsum</a:t>
            </a:r>
          </a:p>
        </p:txBody>
      </p:sp>
    </p:spTree>
    <p:extLst>
      <p:ext uri="{BB962C8B-B14F-4D97-AF65-F5344CB8AC3E}">
        <p14:creationId xmlns:p14="http://schemas.microsoft.com/office/powerpoint/2010/main" val="1991641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66E369-544D-4F48-83A5-A476444DBE2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9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range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1A24B7-2AE7-4443-8B59-2DE283C6F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0" b="1012"/>
          <a:stretch/>
        </p:blipFill>
        <p:spPr>
          <a:xfrm>
            <a:off x="0" y="0"/>
            <a:ext cx="12192000" cy="6300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70D15F-1301-E044-A2E8-DCDE2C283164}"/>
              </a:ext>
            </a:extLst>
          </p:cNvPr>
          <p:cNvSpPr/>
          <p:nvPr userDrawn="1"/>
        </p:nvSpPr>
        <p:spPr>
          <a:xfrm>
            <a:off x="388374" y="363794"/>
            <a:ext cx="11415251" cy="5552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6EBE783-EFE4-FF4E-AFB8-A307F1B7DE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6275" y="622300"/>
            <a:ext cx="4929188" cy="49831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AEC42A-AC7C-5847-9C64-840A6BD47A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7075" y="622300"/>
            <a:ext cx="5805488" cy="508317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772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erry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1A24B7-2AE7-4443-8B59-2DE283C6F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88"/>
          <a:stretch/>
        </p:blipFill>
        <p:spPr>
          <a:xfrm>
            <a:off x="0" y="0"/>
            <a:ext cx="12192000" cy="63002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B0FE10-0B2B-3D44-90C1-D1E74030C45A}"/>
              </a:ext>
            </a:extLst>
          </p:cNvPr>
          <p:cNvSpPr/>
          <p:nvPr userDrawn="1"/>
        </p:nvSpPr>
        <p:spPr>
          <a:xfrm>
            <a:off x="388374" y="363794"/>
            <a:ext cx="11415251" cy="5552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F05110-8B03-7446-B198-A95D51E766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5338" y="676275"/>
            <a:ext cx="4992687" cy="484663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3882F7D-0CE1-8D44-BD3C-8545EBCC28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676275"/>
            <a:ext cx="5434013" cy="484663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2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Oran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531549-8A76-9A4C-9CC5-14E7F6DC6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FD6E9F0-89BE-0D48-BF3B-CF082B5F8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25855" y="3659345"/>
            <a:ext cx="5965371" cy="994311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8CEE28C-6A40-724B-915E-BB4340E039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25857" y="4747936"/>
            <a:ext cx="5965372" cy="497112"/>
          </a:xfrm>
          <a:prstGeom prst="rect">
            <a:avLst/>
          </a:prstGeom>
        </p:spPr>
        <p:txBody>
          <a:bodyPr lIns="89038" tIns="45718" rIns="89038" bIns="45718">
            <a:noAutofit/>
          </a:bodyPr>
          <a:lstStyle>
            <a:lvl1pPr marL="0" marR="0" indent="0" algn="l" defTabSz="8875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43221" indent="0" algn="ctr">
              <a:buNone/>
              <a:defRPr sz="2000"/>
            </a:lvl2pPr>
            <a:lvl3pPr marL="887554" indent="0" algn="ctr">
              <a:buNone/>
              <a:defRPr sz="1900"/>
            </a:lvl3pPr>
            <a:lvl4pPr marL="1331209" indent="0" algn="ctr">
              <a:buNone/>
              <a:defRPr sz="1600"/>
            </a:lvl4pPr>
            <a:lvl5pPr marL="1775302" indent="0" algn="ctr">
              <a:buNone/>
              <a:defRPr sz="1600"/>
            </a:lvl5pPr>
            <a:lvl6pPr marL="2218743" indent="0" algn="ctr">
              <a:buNone/>
              <a:defRPr sz="1600"/>
            </a:lvl6pPr>
            <a:lvl7pPr marL="2662023" indent="0" algn="ctr">
              <a:buNone/>
              <a:defRPr sz="1600"/>
            </a:lvl7pPr>
            <a:lvl8pPr marL="3105720" indent="0" algn="ctr">
              <a:buNone/>
              <a:defRPr sz="1600"/>
            </a:lvl8pPr>
            <a:lvl9pPr marL="3549662" indent="0" algn="ctr">
              <a:buNone/>
              <a:defRPr sz="1600"/>
            </a:lvl9pPr>
          </a:lstStyle>
          <a:p>
            <a:pPr marL="0" marR="0" lvl="0" indent="0" algn="l" defTabSz="8875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Date or Subtitle</a:t>
            </a:r>
          </a:p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99A9A1-973B-AB4B-B7FD-7FAF629FAD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5855" y="1484320"/>
            <a:ext cx="3835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9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86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erry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1A24B7-2AE7-4443-8B59-2DE283C6F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" t="11900" r="2712" b="13637"/>
          <a:stretch/>
        </p:blipFill>
        <p:spPr>
          <a:xfrm>
            <a:off x="0" y="0"/>
            <a:ext cx="12192000" cy="62910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45F9BF-3BEF-A64B-B8F7-2BD07498D81D}"/>
              </a:ext>
            </a:extLst>
          </p:cNvPr>
          <p:cNvSpPr/>
          <p:nvPr userDrawn="1"/>
        </p:nvSpPr>
        <p:spPr>
          <a:xfrm>
            <a:off x="388374" y="363794"/>
            <a:ext cx="11415251" cy="5552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5FBB8CE-7BDE-504E-BC27-1FFEAB7A32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6275" y="622300"/>
            <a:ext cx="4929188" cy="49831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endParaRPr lang="en-US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63A5494-5B57-6841-BC25-2F29A637AC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7075" y="622300"/>
            <a:ext cx="5805488" cy="508317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267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Sa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FA6189-3AA7-694E-A737-16840E216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F580DC-1A67-0940-9B27-137D530CC797}"/>
              </a:ext>
            </a:extLst>
          </p:cNvPr>
          <p:cNvSpPr/>
          <p:nvPr userDrawn="1"/>
        </p:nvSpPr>
        <p:spPr>
          <a:xfrm>
            <a:off x="0" y="-14581"/>
            <a:ext cx="6493727" cy="6872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1F2EE1-3497-1E4B-8A9A-BFACD4499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320" y="491613"/>
            <a:ext cx="5427406" cy="1690688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1F565665-18D3-6341-BE74-919CACDE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531" y="2500030"/>
            <a:ext cx="5534469" cy="4351339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lacinia </a:t>
            </a:r>
            <a:r>
              <a:rPr lang="en-US" err="1"/>
              <a:t>dignissim</a:t>
            </a:r>
            <a:r>
              <a:rPr lang="en-US"/>
              <a:t>. Ut ante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accumsan</a:t>
            </a:r>
            <a:r>
              <a:rPr lang="en-US"/>
              <a:t> vitae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, </a:t>
            </a:r>
            <a:r>
              <a:rPr lang="en-US" err="1"/>
              <a:t>dignissim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A4BB2-41C4-7344-9D2D-5A0FFE0A1F99}"/>
              </a:ext>
            </a:extLst>
          </p:cNvPr>
          <p:cNvSpPr txBox="1"/>
          <p:nvPr userDrawn="1"/>
        </p:nvSpPr>
        <p:spPr>
          <a:xfrm>
            <a:off x="11370039" y="6492875"/>
            <a:ext cx="741732" cy="276995"/>
          </a:xfrm>
          <a:prstGeom prst="rect">
            <a:avLst/>
          </a:prstGeom>
          <a:noFill/>
        </p:spPr>
        <p:txBody>
          <a:bodyPr wrap="square" lIns="89038" tIns="45718" rIns="89038" bIns="45718" rtlCol="0">
            <a:spAutoFit/>
          </a:bodyPr>
          <a:lstStyle/>
          <a:p>
            <a:pPr algn="r"/>
            <a:fld id="{5E5E45A3-C87E-4172-A657-12A39840B203}" type="slidenum">
              <a:rPr lang="en-US" sz="1200" b="1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2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693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lue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821AFE-B937-E84D-BF6E-51366C88BAD0}"/>
              </a:ext>
            </a:extLst>
          </p:cNvPr>
          <p:cNvSpPr/>
          <p:nvPr userDrawn="1"/>
        </p:nvSpPr>
        <p:spPr>
          <a:xfrm>
            <a:off x="5596128" y="0"/>
            <a:ext cx="65958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AF12E2-6839-8744-A1BA-B784FD281F14}"/>
              </a:ext>
            </a:extLst>
          </p:cNvPr>
          <p:cNvSpPr/>
          <p:nvPr userDrawn="1"/>
        </p:nvSpPr>
        <p:spPr>
          <a:xfrm>
            <a:off x="5978012" y="365126"/>
            <a:ext cx="5850193" cy="5524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77CE92C4-67C5-EA44-9391-FB9CF63F88E0}"/>
              </a:ext>
            </a:extLst>
          </p:cNvPr>
          <p:cNvSpPr txBox="1">
            <a:spLocks/>
          </p:cNvSpPr>
          <p:nvPr userDrawn="1"/>
        </p:nvSpPr>
        <p:spPr>
          <a:xfrm>
            <a:off x="6666271" y="739589"/>
            <a:ext cx="4532671" cy="4652682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 algn="l" defTabSz="8875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</a:schemeClr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Click to edit Master title style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474DFC-D0AA-484B-82EE-8FA3E619B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365125"/>
            <a:ext cx="5021671" cy="1325563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B6FFBCC-116B-FA41-BF02-8344A924E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1" y="2011604"/>
            <a:ext cx="5021671" cy="4351339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lacinia </a:t>
            </a:r>
            <a:r>
              <a:rPr lang="en-US" err="1"/>
              <a:t>dignissim</a:t>
            </a:r>
            <a:r>
              <a:rPr lang="en-US"/>
              <a:t>. Ut ante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accumsan</a:t>
            </a:r>
            <a:r>
              <a:rPr lang="en-US"/>
              <a:t> vitae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, </a:t>
            </a:r>
            <a:r>
              <a:rPr lang="en-US" err="1"/>
              <a:t>dignissim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C9C4B-832A-AB45-A10F-3139805AE4EC}"/>
              </a:ext>
            </a:extLst>
          </p:cNvPr>
          <p:cNvSpPr txBox="1"/>
          <p:nvPr userDrawn="1"/>
        </p:nvSpPr>
        <p:spPr>
          <a:xfrm>
            <a:off x="11370039" y="6492875"/>
            <a:ext cx="741732" cy="276995"/>
          </a:xfrm>
          <a:prstGeom prst="rect">
            <a:avLst/>
          </a:prstGeom>
          <a:noFill/>
        </p:spPr>
        <p:txBody>
          <a:bodyPr wrap="square" lIns="89038" tIns="45718" rIns="89038" bIns="45718" rtlCol="0">
            <a:spAutoFit/>
          </a:bodyPr>
          <a:lstStyle/>
          <a:p>
            <a:pPr algn="r"/>
            <a:fld id="{5E5E45A3-C87E-4172-A657-12A39840B203}" type="slidenum">
              <a:rPr lang="en-US" sz="1200" b="1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2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4485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Salm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6A6C-3796-084A-8BB1-4D2D5EA7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365125"/>
            <a:ext cx="5021671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7727C8D-DCB0-AD45-B994-228530843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61" y="2011604"/>
            <a:ext cx="5021671" cy="4351339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lacinia </a:t>
            </a:r>
            <a:r>
              <a:rPr lang="en-US" err="1"/>
              <a:t>dignissim</a:t>
            </a:r>
            <a:r>
              <a:rPr lang="en-US"/>
              <a:t>. Ut ante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accumsan</a:t>
            </a:r>
            <a:r>
              <a:rPr lang="en-US"/>
              <a:t> vitae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, </a:t>
            </a:r>
            <a:r>
              <a:rPr lang="en-US" err="1"/>
              <a:t>dignissim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6471EB-0657-0F4A-9834-D8AECA17F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" t="5462" r="45488"/>
          <a:stretch/>
        </p:blipFill>
        <p:spPr>
          <a:xfrm>
            <a:off x="5613604" y="0"/>
            <a:ext cx="657901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D64AD2-7167-4440-AAD5-277EE40163EB}"/>
              </a:ext>
            </a:extLst>
          </p:cNvPr>
          <p:cNvSpPr txBox="1"/>
          <p:nvPr userDrawn="1"/>
        </p:nvSpPr>
        <p:spPr>
          <a:xfrm>
            <a:off x="11370039" y="6492875"/>
            <a:ext cx="741732" cy="276995"/>
          </a:xfrm>
          <a:prstGeom prst="rect">
            <a:avLst/>
          </a:prstGeom>
          <a:noFill/>
        </p:spPr>
        <p:txBody>
          <a:bodyPr wrap="square" lIns="89038" tIns="45718" rIns="89038" bIns="45718" rtlCol="0">
            <a:spAutoFit/>
          </a:bodyPr>
          <a:lstStyle/>
          <a:p>
            <a:pPr algn="r"/>
            <a:fld id="{5E5E45A3-C87E-4172-A657-12A39840B203}" type="slidenum">
              <a:rPr lang="en-US" sz="1200" b="1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2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559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Ap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6A6C-3796-084A-8BB1-4D2D5EA7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411" y="365125"/>
            <a:ext cx="5021671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17727C8D-DCB0-AD45-B994-228530843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410" y="2011604"/>
            <a:ext cx="5021671" cy="435133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lacinia </a:t>
            </a:r>
            <a:r>
              <a:rPr lang="en-US" err="1"/>
              <a:t>dignissim</a:t>
            </a:r>
            <a:r>
              <a:rPr lang="en-US"/>
              <a:t>. Ut ante </a:t>
            </a:r>
            <a:r>
              <a:rPr lang="en-US" err="1"/>
              <a:t>nibh</a:t>
            </a:r>
            <a:r>
              <a:rPr lang="en-US"/>
              <a:t>, </a:t>
            </a:r>
            <a:r>
              <a:rPr lang="en-US" err="1"/>
              <a:t>accumsan</a:t>
            </a:r>
            <a:r>
              <a:rPr lang="en-US"/>
              <a:t> vitae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, </a:t>
            </a:r>
            <a:r>
              <a:rPr lang="en-US" err="1"/>
              <a:t>dignissim</a:t>
            </a:r>
            <a:r>
              <a:rPr lang="en-US"/>
              <a:t> et </a:t>
            </a:r>
            <a:r>
              <a:rPr lang="en-US" err="1"/>
              <a:t>erat</a:t>
            </a:r>
            <a:r>
              <a:rPr lang="en-US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68B2A-9F5D-974D-B3F8-FF922F65B4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8781" r="45081" b="4726"/>
          <a:stretch/>
        </p:blipFill>
        <p:spPr>
          <a:xfrm>
            <a:off x="0" y="0"/>
            <a:ext cx="6579010" cy="59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313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to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8811B-8DF1-7D42-99E6-462ED2B61FA2}"/>
              </a:ext>
            </a:extLst>
          </p:cNvPr>
          <p:cNvSpPr/>
          <p:nvPr userDrawn="1"/>
        </p:nvSpPr>
        <p:spPr>
          <a:xfrm>
            <a:off x="0" y="0"/>
            <a:ext cx="12192000" cy="6331527"/>
          </a:xfrm>
          <a:prstGeom prst="rect">
            <a:avLst/>
          </a:prstGeom>
          <a:solidFill>
            <a:srgbClr val="72B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1F53A-E9B5-C840-8173-08A63C7142AA}"/>
              </a:ext>
            </a:extLst>
          </p:cNvPr>
          <p:cNvCxnSpPr/>
          <p:nvPr userDrawn="1"/>
        </p:nvCxnSpPr>
        <p:spPr>
          <a:xfrm>
            <a:off x="6096001" y="3556346"/>
            <a:ext cx="0" cy="128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25BC6C-1365-E149-BA71-C3159A39C613}"/>
              </a:ext>
            </a:extLst>
          </p:cNvPr>
          <p:cNvCxnSpPr/>
          <p:nvPr userDrawn="1"/>
        </p:nvCxnSpPr>
        <p:spPr>
          <a:xfrm flipH="1">
            <a:off x="3792490" y="3283275"/>
            <a:ext cx="815008" cy="119124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EB8426-F0EA-3A4A-A21A-27CCA398F62D}"/>
              </a:ext>
            </a:extLst>
          </p:cNvPr>
          <p:cNvCxnSpPr/>
          <p:nvPr userDrawn="1"/>
        </p:nvCxnSpPr>
        <p:spPr>
          <a:xfrm>
            <a:off x="7410172" y="3194357"/>
            <a:ext cx="868963" cy="128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64143F9E-0918-314E-8E61-7DA39CD15A73}"/>
              </a:ext>
            </a:extLst>
          </p:cNvPr>
          <p:cNvSpPr/>
          <p:nvPr userDrawn="1"/>
        </p:nvSpPr>
        <p:spPr>
          <a:xfrm>
            <a:off x="4287078" y="526473"/>
            <a:ext cx="3617843" cy="36178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D4E902-DF2A-204C-853C-B26A6F0C0E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4399" y="1387512"/>
            <a:ext cx="2743200" cy="1895763"/>
          </a:xfrm>
        </p:spPr>
        <p:txBody>
          <a:bodyPr anchor="b">
            <a:noAutofit/>
          </a:bodyPr>
          <a:lstStyle>
            <a:lvl1pPr algn="ctr">
              <a:defRPr sz="600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2B77220E-B33B-0549-B1C8-00CA5C5EB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714" y="4629877"/>
            <a:ext cx="2522538" cy="830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44388" indent="0">
              <a:buNone/>
              <a:defRPr>
                <a:solidFill>
                  <a:schemeClr val="bg1"/>
                </a:solidFill>
              </a:defRPr>
            </a:lvl2pPr>
            <a:lvl3pPr marL="887177" indent="0">
              <a:buNone/>
              <a:defRPr>
                <a:solidFill>
                  <a:schemeClr val="bg1"/>
                </a:solidFill>
              </a:defRPr>
            </a:lvl3pPr>
            <a:lvl4pPr marL="1330451" indent="0">
              <a:buNone/>
              <a:defRPr>
                <a:solidFill>
                  <a:schemeClr val="bg1"/>
                </a:solidFill>
              </a:defRPr>
            </a:lvl4pPr>
            <a:lvl5pPr marL="177439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CED52894-F64A-AF41-AC4C-BAF585EB9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4730" y="4987775"/>
            <a:ext cx="2522538" cy="830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44388" indent="0">
              <a:buNone/>
              <a:defRPr>
                <a:solidFill>
                  <a:schemeClr val="bg1"/>
                </a:solidFill>
              </a:defRPr>
            </a:lvl2pPr>
            <a:lvl3pPr marL="887177" indent="0">
              <a:buNone/>
              <a:defRPr>
                <a:solidFill>
                  <a:schemeClr val="bg1"/>
                </a:solidFill>
              </a:defRPr>
            </a:lvl3pPr>
            <a:lvl4pPr marL="1330451" indent="0">
              <a:buNone/>
              <a:defRPr>
                <a:solidFill>
                  <a:schemeClr val="bg1"/>
                </a:solidFill>
              </a:defRPr>
            </a:lvl4pPr>
            <a:lvl5pPr marL="177439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A017858-38AA-364D-8C19-23E1C7BA64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8748" y="4629877"/>
            <a:ext cx="2522538" cy="830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44388" indent="0">
              <a:buNone/>
              <a:defRPr>
                <a:solidFill>
                  <a:schemeClr val="bg1"/>
                </a:solidFill>
              </a:defRPr>
            </a:lvl2pPr>
            <a:lvl3pPr marL="887177" indent="0">
              <a:buNone/>
              <a:defRPr>
                <a:solidFill>
                  <a:schemeClr val="bg1"/>
                </a:solidFill>
              </a:defRPr>
            </a:lvl3pPr>
            <a:lvl4pPr marL="1330451" indent="0">
              <a:buNone/>
              <a:defRPr>
                <a:solidFill>
                  <a:schemeClr val="bg1"/>
                </a:solidFill>
              </a:defRPr>
            </a:lvl4pPr>
            <a:lvl5pPr marL="177439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565107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DE11DC-DDA8-3F48-880C-0D71DA3F518E}"/>
              </a:ext>
            </a:extLst>
          </p:cNvPr>
          <p:cNvSpPr/>
          <p:nvPr userDrawn="1"/>
        </p:nvSpPr>
        <p:spPr>
          <a:xfrm>
            <a:off x="0" y="0"/>
            <a:ext cx="6096000" cy="6331527"/>
          </a:xfrm>
          <a:prstGeom prst="rect">
            <a:avLst/>
          </a:prstGeom>
          <a:solidFill>
            <a:srgbClr val="0F4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615E76-9B3E-7846-95C5-81F58CF0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4" y="273685"/>
            <a:ext cx="493697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7F96F5-F4A0-4245-BFAD-944BB84F3DF4}"/>
              </a:ext>
            </a:extLst>
          </p:cNvPr>
          <p:cNvSpPr/>
          <p:nvPr userDrawn="1"/>
        </p:nvSpPr>
        <p:spPr>
          <a:xfrm>
            <a:off x="6096000" y="-1"/>
            <a:ext cx="6096000" cy="6331527"/>
          </a:xfrm>
          <a:prstGeom prst="rect">
            <a:avLst/>
          </a:prstGeom>
          <a:solidFill>
            <a:srgbClr val="EF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960EDE-676F-2144-81F3-A82BB964D5D5}"/>
              </a:ext>
            </a:extLst>
          </p:cNvPr>
          <p:cNvSpPr txBox="1">
            <a:spLocks/>
          </p:cNvSpPr>
          <p:nvPr userDrawn="1"/>
        </p:nvSpPr>
        <p:spPr>
          <a:xfrm>
            <a:off x="6842440" y="273685"/>
            <a:ext cx="4936977" cy="132556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 algn="l" defTabSz="8875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D991144-57FA-094C-B17B-274A491AC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713" y="1826016"/>
            <a:ext cx="4936978" cy="420225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44388" indent="0">
              <a:buFontTx/>
              <a:buNone/>
              <a:defRPr sz="2000" b="1">
                <a:solidFill>
                  <a:schemeClr val="bg1"/>
                </a:solidFill>
              </a:defRPr>
            </a:lvl2pPr>
            <a:lvl3pPr marL="887177" indent="0">
              <a:buFontTx/>
              <a:buNone/>
              <a:defRPr sz="2000" b="1">
                <a:solidFill>
                  <a:schemeClr val="bg1"/>
                </a:solidFill>
              </a:defRPr>
            </a:lvl3pPr>
            <a:lvl4pPr marL="1330451" indent="0">
              <a:buFontTx/>
              <a:buNone/>
              <a:defRPr sz="2000" b="1">
                <a:solidFill>
                  <a:schemeClr val="bg1"/>
                </a:solidFill>
              </a:defRPr>
            </a:lvl4pPr>
            <a:lvl5pPr marL="1774395" indent="0">
              <a:buFontTx/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D719455-434C-774B-9996-31F372E084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3309" y="1826015"/>
            <a:ext cx="4936978" cy="42022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  <a:lvl2pPr marL="444388" indent="0">
              <a:buFontTx/>
              <a:buNone/>
              <a:defRPr sz="2000" b="1">
                <a:solidFill>
                  <a:schemeClr val="bg1"/>
                </a:solidFill>
              </a:defRPr>
            </a:lvl2pPr>
            <a:lvl3pPr marL="887177" indent="0">
              <a:buFontTx/>
              <a:buNone/>
              <a:defRPr sz="2000" b="1">
                <a:solidFill>
                  <a:schemeClr val="bg1"/>
                </a:solidFill>
              </a:defRPr>
            </a:lvl3pPr>
            <a:lvl4pPr marL="1330451" indent="0">
              <a:buFontTx/>
              <a:buNone/>
              <a:defRPr sz="2000" b="1">
                <a:solidFill>
                  <a:schemeClr val="bg1"/>
                </a:solidFill>
              </a:defRPr>
            </a:lvl4pPr>
            <a:lvl5pPr marL="1774395" indent="0">
              <a:buFontTx/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382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t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88811B-8DF1-7D42-99E6-462ED2B61FA2}"/>
              </a:ext>
            </a:extLst>
          </p:cNvPr>
          <p:cNvSpPr/>
          <p:nvPr userDrawn="1"/>
        </p:nvSpPr>
        <p:spPr>
          <a:xfrm>
            <a:off x="0" y="0"/>
            <a:ext cx="12192000" cy="6331527"/>
          </a:xfrm>
          <a:prstGeom prst="rect">
            <a:avLst/>
          </a:prstGeom>
          <a:solidFill>
            <a:srgbClr val="049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D4E902-DF2A-204C-853C-B26A6F0C0E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3314" y="1491925"/>
            <a:ext cx="5965371" cy="994311"/>
          </a:xfrm>
        </p:spPr>
        <p:txBody>
          <a:bodyPr anchor="b">
            <a:noAutofit/>
          </a:bodyPr>
          <a:lstStyle>
            <a:lvl1pPr algn="ctr">
              <a:defRPr sz="6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Title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222C1B-337C-0549-8741-6ED8FD8D0FA5}"/>
              </a:ext>
            </a:extLst>
          </p:cNvPr>
          <p:cNvCxnSpPr>
            <a:stCxn id="7" idx="2"/>
          </p:cNvCxnSpPr>
          <p:nvPr userDrawn="1"/>
        </p:nvCxnSpPr>
        <p:spPr>
          <a:xfrm>
            <a:off x="6096000" y="2486235"/>
            <a:ext cx="0" cy="128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96A2F-A818-574A-9A3D-8B4F7FFBD654}"/>
              </a:ext>
            </a:extLst>
          </p:cNvPr>
          <p:cNvCxnSpPr/>
          <p:nvPr userDrawn="1"/>
        </p:nvCxnSpPr>
        <p:spPr>
          <a:xfrm flipH="1">
            <a:off x="2941983" y="2486236"/>
            <a:ext cx="815008" cy="119124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501F7C-AF31-3A45-80AD-372DF44CC3CA}"/>
              </a:ext>
            </a:extLst>
          </p:cNvPr>
          <p:cNvCxnSpPr/>
          <p:nvPr userDrawn="1"/>
        </p:nvCxnSpPr>
        <p:spPr>
          <a:xfrm>
            <a:off x="8209722" y="2486235"/>
            <a:ext cx="868963" cy="128016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01A0A8D-9315-CF48-8A21-084F1D9CD8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0714" y="3884810"/>
            <a:ext cx="2522538" cy="830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44388" indent="0">
              <a:buNone/>
              <a:defRPr>
                <a:solidFill>
                  <a:schemeClr val="bg1"/>
                </a:solidFill>
              </a:defRPr>
            </a:lvl2pPr>
            <a:lvl3pPr marL="887177" indent="0">
              <a:buNone/>
              <a:defRPr>
                <a:solidFill>
                  <a:schemeClr val="bg1"/>
                </a:solidFill>
              </a:defRPr>
            </a:lvl3pPr>
            <a:lvl4pPr marL="1330451" indent="0">
              <a:buNone/>
              <a:defRPr>
                <a:solidFill>
                  <a:schemeClr val="bg1"/>
                </a:solidFill>
              </a:defRPr>
            </a:lvl4pPr>
            <a:lvl5pPr marL="177439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5D547E1-ADB4-9A49-BAAC-53912E98C4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34730" y="3887109"/>
            <a:ext cx="2522538" cy="830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44388" indent="0">
              <a:buNone/>
              <a:defRPr>
                <a:solidFill>
                  <a:schemeClr val="bg1"/>
                </a:solidFill>
              </a:defRPr>
            </a:lvl2pPr>
            <a:lvl3pPr marL="887177" indent="0">
              <a:buNone/>
              <a:defRPr>
                <a:solidFill>
                  <a:schemeClr val="bg1"/>
                </a:solidFill>
              </a:defRPr>
            </a:lvl3pPr>
            <a:lvl4pPr marL="1330451" indent="0">
              <a:buNone/>
              <a:defRPr>
                <a:solidFill>
                  <a:schemeClr val="bg1"/>
                </a:solidFill>
              </a:defRPr>
            </a:lvl4pPr>
            <a:lvl5pPr marL="177439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597298CB-3A2C-6E4A-8D32-15A011F13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8748" y="3884810"/>
            <a:ext cx="2522538" cy="830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44388" indent="0">
              <a:buNone/>
              <a:defRPr>
                <a:solidFill>
                  <a:schemeClr val="bg1"/>
                </a:solidFill>
              </a:defRPr>
            </a:lvl2pPr>
            <a:lvl3pPr marL="887177" indent="0">
              <a:buNone/>
              <a:defRPr>
                <a:solidFill>
                  <a:schemeClr val="bg1"/>
                </a:solidFill>
              </a:defRPr>
            </a:lvl3pPr>
            <a:lvl4pPr marL="1330451" indent="0">
              <a:buNone/>
              <a:defRPr>
                <a:solidFill>
                  <a:schemeClr val="bg1"/>
                </a:solidFill>
              </a:defRPr>
            </a:lvl4pPr>
            <a:lvl5pPr marL="177439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0843429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13F483-C13B-2E4C-93F7-5843340E0058}"/>
              </a:ext>
            </a:extLst>
          </p:cNvPr>
          <p:cNvSpPr/>
          <p:nvPr userDrawn="1"/>
        </p:nvSpPr>
        <p:spPr>
          <a:xfrm>
            <a:off x="0" y="-7289"/>
            <a:ext cx="12192000" cy="9298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242B325-CB08-3B42-A051-BEAEF6D9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10" y="1"/>
            <a:ext cx="10848325" cy="92259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32C90AA-8705-7345-95D0-28DD51925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214" y="1133475"/>
            <a:ext cx="10944225" cy="4637088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0551E23-ED29-C54C-A8B2-672038A4C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6727" y="638571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8AF96165-B418-7544-8E27-6DC1D6273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206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 - Bottom">
  <p:cSld name="Graphics - Bottom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548567" y="414067"/>
            <a:ext cx="11095200" cy="9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466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548567" y="1374467"/>
            <a:ext cx="110952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800"/>
              <a:buNone/>
              <a:defRPr sz="1867" i="1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333"/>
              </a:spcBef>
              <a:spcAft>
                <a:spcPts val="1333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13067" y="6285733"/>
            <a:ext cx="7316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709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Brussel Spr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96C254-54FF-1F49-ACFB-63F06014E2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78113B-FF53-1548-83CC-4BA0D11DA8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0495" y="1520365"/>
            <a:ext cx="3835400" cy="20447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4687A8-5E6E-874D-A176-39661442D4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0495" y="3659345"/>
            <a:ext cx="5965371" cy="994311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4855243-1724-F24D-82E6-07B3E1D488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0497" y="4747936"/>
            <a:ext cx="5965372" cy="497112"/>
          </a:xfrm>
          <a:prstGeom prst="rect">
            <a:avLst/>
          </a:prstGeom>
        </p:spPr>
        <p:txBody>
          <a:bodyPr lIns="89038" tIns="45718" rIns="89038" bIns="45718">
            <a:noAutofit/>
          </a:bodyPr>
          <a:lstStyle>
            <a:lvl1pPr marL="0" marR="0" indent="0" algn="l" defTabSz="8875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43221" indent="0" algn="ctr">
              <a:buNone/>
              <a:defRPr sz="2000"/>
            </a:lvl2pPr>
            <a:lvl3pPr marL="887554" indent="0" algn="ctr">
              <a:buNone/>
              <a:defRPr sz="1900"/>
            </a:lvl3pPr>
            <a:lvl4pPr marL="1331209" indent="0" algn="ctr">
              <a:buNone/>
              <a:defRPr sz="1600"/>
            </a:lvl4pPr>
            <a:lvl5pPr marL="1775302" indent="0" algn="ctr">
              <a:buNone/>
              <a:defRPr sz="1600"/>
            </a:lvl5pPr>
            <a:lvl6pPr marL="2218743" indent="0" algn="ctr">
              <a:buNone/>
              <a:defRPr sz="1600"/>
            </a:lvl6pPr>
            <a:lvl7pPr marL="2662023" indent="0" algn="ctr">
              <a:buNone/>
              <a:defRPr sz="1600"/>
            </a:lvl7pPr>
            <a:lvl8pPr marL="3105720" indent="0" algn="ctr">
              <a:buNone/>
              <a:defRPr sz="1600"/>
            </a:lvl8pPr>
            <a:lvl9pPr marL="3549662" indent="0" algn="ctr">
              <a:buNone/>
              <a:defRPr sz="1600"/>
            </a:lvl9pPr>
          </a:lstStyle>
          <a:p>
            <a:pPr marL="0" marR="0" lvl="0" indent="0" algn="l" defTabSz="8875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Date or Subtitle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57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6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Timeline">
  <p:cSld name="Content - Timelin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48567" y="533633"/>
            <a:ext cx="5112400" cy="1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934867" y="5199533"/>
            <a:ext cx="4954000" cy="12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algn="l" rtl="0">
              <a:lnSpc>
                <a:spcPct val="115000"/>
              </a:lnSpc>
              <a:spcBef>
                <a:spcPts val="667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21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1219170" lvl="1" indent="-440256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828754" lvl="2" indent="-406390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600">
                <a:solidFill>
                  <a:srgbClr val="5E5E5E"/>
                </a:solidFill>
              </a:defRPr>
            </a:lvl3pPr>
            <a:lvl4pPr marL="2438339" lvl="3" indent="-380990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1200">
                <a:solidFill>
                  <a:srgbClr val="5E5E5E"/>
                </a:solidFill>
              </a:defRPr>
            </a:lvl4pPr>
            <a:lvl5pPr marL="3047924" lvl="4" indent="-380990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SzPts val="900"/>
              <a:buChar char="○"/>
              <a:defRPr/>
            </a:lvl5pPr>
            <a:lvl6pPr marL="3657509" lvl="5" indent="-380990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SzPts val="900"/>
              <a:buChar char="■"/>
              <a:defRPr/>
            </a:lvl6pPr>
            <a:lvl7pPr marL="4267093" lvl="6" indent="-380990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SzPts val="900"/>
              <a:buChar char="●"/>
              <a:defRPr/>
            </a:lvl7pPr>
            <a:lvl8pPr marL="4876678" lvl="7" indent="-380990" algn="l" rtl="0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SzPts val="900"/>
              <a:buChar char="○"/>
              <a:defRPr/>
            </a:lvl8pPr>
            <a:lvl9pPr marL="5486263" lvl="8" indent="-380990" algn="l" rtl="0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1213067" y="6285733"/>
            <a:ext cx="7316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1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77345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6621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F580DC-1A67-0940-9B27-137D530CC797}"/>
              </a:ext>
            </a:extLst>
          </p:cNvPr>
          <p:cNvSpPr/>
          <p:nvPr userDrawn="1"/>
        </p:nvSpPr>
        <p:spPr>
          <a:xfrm>
            <a:off x="0" y="-14581"/>
            <a:ext cx="12192000" cy="62910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A4BB2-41C4-7344-9D2D-5A0FFE0A1F99}"/>
              </a:ext>
            </a:extLst>
          </p:cNvPr>
          <p:cNvSpPr txBox="1"/>
          <p:nvPr userDrawn="1"/>
        </p:nvSpPr>
        <p:spPr>
          <a:xfrm>
            <a:off x="11370039" y="6492875"/>
            <a:ext cx="741732" cy="276995"/>
          </a:xfrm>
          <a:prstGeom prst="rect">
            <a:avLst/>
          </a:prstGeom>
          <a:noFill/>
        </p:spPr>
        <p:txBody>
          <a:bodyPr wrap="square" lIns="89038" tIns="45718" rIns="89038" bIns="45718" rtlCol="0">
            <a:spAutoFit/>
          </a:bodyPr>
          <a:lstStyle/>
          <a:p>
            <a:pPr algn="r"/>
            <a:fld id="{5E5E45A3-C87E-4172-A657-12A39840B203}" type="slidenum">
              <a:rPr lang="en-US" sz="1200" b="1" smtClean="0">
                <a:solidFill>
                  <a:schemeClr val="bg1"/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2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982010-1D4C-F841-9A52-84D19E0F4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075" y="249238"/>
            <a:ext cx="11399838" cy="5645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</a:lstStyle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bg1"/>
                </a:solidFill>
              </a:rPr>
              <a:t>This is an emphasis slide. Use this slide for a pull quote or a message that is very important.</a:t>
            </a:r>
          </a:p>
        </p:txBody>
      </p:sp>
    </p:spTree>
    <p:extLst>
      <p:ext uri="{BB962C8B-B14F-4D97-AF65-F5344CB8AC3E}">
        <p14:creationId xmlns:p14="http://schemas.microsoft.com/office/powerpoint/2010/main" val="38944172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body" type="tx">
  <p:cSld name="Title, sub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2000" y="487600"/>
            <a:ext cx="112080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92000" y="1815200"/>
            <a:ext cx="112080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2"/>
          </p:nvPr>
        </p:nvSpPr>
        <p:spPr>
          <a:xfrm>
            <a:off x="499267" y="1143467"/>
            <a:ext cx="11208000" cy="56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 SemiBold"/>
              <a:buNone/>
              <a:defRPr sz="2133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9697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O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5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38" tIns="45718" rIns="89038" bIns="45718"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479588" y="1701283"/>
            <a:ext cx="2935098" cy="2318032"/>
            <a:chOff x="1765300" y="2401888"/>
            <a:chExt cx="868363" cy="685800"/>
          </a:xfrm>
          <a:solidFill>
            <a:schemeClr val="bg1"/>
          </a:solidFill>
        </p:grpSpPr>
        <p:sp>
          <p:nvSpPr>
            <p:cNvPr id="9" name="Freeform 27"/>
            <p:cNvSpPr>
              <a:spLocks noEditPoints="1"/>
            </p:cNvSpPr>
            <p:nvPr userDrawn="1"/>
          </p:nvSpPr>
          <p:spPr bwMode="auto">
            <a:xfrm>
              <a:off x="1765300" y="2401888"/>
              <a:ext cx="868363" cy="685800"/>
            </a:xfrm>
            <a:custGeom>
              <a:avLst/>
              <a:gdLst>
                <a:gd name="T0" fmla="*/ 1444 w 2017"/>
                <a:gd name="T1" fmla="*/ 1443 h 1598"/>
                <a:gd name="T2" fmla="*/ 1479 w 2017"/>
                <a:gd name="T3" fmla="*/ 1342 h 1598"/>
                <a:gd name="T4" fmla="*/ 802 w 2017"/>
                <a:gd name="T5" fmla="*/ 1366 h 1598"/>
                <a:gd name="T6" fmla="*/ 669 w 2017"/>
                <a:gd name="T7" fmla="*/ 1598 h 1598"/>
                <a:gd name="T8" fmla="*/ 546 w 2017"/>
                <a:gd name="T9" fmla="*/ 1351 h 1598"/>
                <a:gd name="T10" fmla="*/ 540 w 2017"/>
                <a:gd name="T11" fmla="*/ 1327 h 1598"/>
                <a:gd name="T12" fmla="*/ 449 w 2017"/>
                <a:gd name="T13" fmla="*/ 1043 h 1598"/>
                <a:gd name="T14" fmla="*/ 287 w 2017"/>
                <a:gd name="T15" fmla="*/ 139 h 1598"/>
                <a:gd name="T16" fmla="*/ 27 w 2017"/>
                <a:gd name="T17" fmla="*/ 54 h 1598"/>
                <a:gd name="T18" fmla="*/ 27 w 2017"/>
                <a:gd name="T19" fmla="*/ 0 h 1598"/>
                <a:gd name="T20" fmla="*/ 336 w 2017"/>
                <a:gd name="T21" fmla="*/ 120 h 1598"/>
                <a:gd name="T22" fmla="*/ 1989 w 2017"/>
                <a:gd name="T23" fmla="*/ 249 h 1598"/>
                <a:gd name="T24" fmla="*/ 2015 w 2017"/>
                <a:gd name="T25" fmla="*/ 282 h 1598"/>
                <a:gd name="T26" fmla="*/ 1791 w 2017"/>
                <a:gd name="T27" fmla="*/ 1068 h 1598"/>
                <a:gd name="T28" fmla="*/ 502 w 2017"/>
                <a:gd name="T29" fmla="*/ 1183 h 1598"/>
                <a:gd name="T30" fmla="*/ 1771 w 2017"/>
                <a:gd name="T31" fmla="*/ 1289 h 1598"/>
                <a:gd name="T32" fmla="*/ 1771 w 2017"/>
                <a:gd name="T33" fmla="*/ 1342 h 1598"/>
                <a:gd name="T34" fmla="*/ 1732 w 2017"/>
                <a:gd name="T35" fmla="*/ 1366 h 1598"/>
                <a:gd name="T36" fmla="*/ 1599 w 2017"/>
                <a:gd name="T37" fmla="*/ 1598 h 1598"/>
                <a:gd name="T38" fmla="*/ 1497 w 2017"/>
                <a:gd name="T39" fmla="*/ 1443 h 1598"/>
                <a:gd name="T40" fmla="*/ 1700 w 2017"/>
                <a:gd name="T41" fmla="*/ 1443 h 1598"/>
                <a:gd name="T42" fmla="*/ 669 w 2017"/>
                <a:gd name="T43" fmla="*/ 1342 h 1598"/>
                <a:gd name="T44" fmla="*/ 669 w 2017"/>
                <a:gd name="T45" fmla="*/ 1544 h 1598"/>
                <a:gd name="T46" fmla="*/ 669 w 2017"/>
                <a:gd name="T47" fmla="*/ 1342 h 1598"/>
                <a:gd name="T48" fmla="*/ 1770 w 2017"/>
                <a:gd name="T49" fmla="*/ 1015 h 1598"/>
                <a:gd name="T50" fmla="*/ 1572 w 2017"/>
                <a:gd name="T51" fmla="*/ 809 h 1598"/>
                <a:gd name="T52" fmla="*/ 1286 w 2017"/>
                <a:gd name="T53" fmla="*/ 1015 h 1598"/>
                <a:gd name="T54" fmla="*/ 1519 w 2017"/>
                <a:gd name="T55" fmla="*/ 809 h 1598"/>
                <a:gd name="T56" fmla="*/ 1286 w 2017"/>
                <a:gd name="T57" fmla="*/ 1015 h 1598"/>
                <a:gd name="T58" fmla="*/ 1233 w 2017"/>
                <a:gd name="T59" fmla="*/ 1015 h 1598"/>
                <a:gd name="T60" fmla="*/ 1021 w 2017"/>
                <a:gd name="T61" fmla="*/ 809 h 1598"/>
                <a:gd name="T62" fmla="*/ 772 w 2017"/>
                <a:gd name="T63" fmla="*/ 1015 h 1598"/>
                <a:gd name="T64" fmla="*/ 968 w 2017"/>
                <a:gd name="T65" fmla="*/ 809 h 1598"/>
                <a:gd name="T66" fmla="*/ 772 w 2017"/>
                <a:gd name="T67" fmla="*/ 1015 h 1598"/>
                <a:gd name="T68" fmla="*/ 719 w 2017"/>
                <a:gd name="T69" fmla="*/ 1015 h 1598"/>
                <a:gd name="T70" fmla="*/ 469 w 2017"/>
                <a:gd name="T71" fmla="*/ 809 h 1598"/>
                <a:gd name="T72" fmla="*/ 1580 w 2017"/>
                <a:gd name="T73" fmla="*/ 756 h 1598"/>
                <a:gd name="T74" fmla="*/ 1887 w 2017"/>
                <a:gd name="T75" fmla="*/ 565 h 1598"/>
                <a:gd name="T76" fmla="*/ 1580 w 2017"/>
                <a:gd name="T77" fmla="*/ 756 h 1598"/>
                <a:gd name="T78" fmla="*/ 1526 w 2017"/>
                <a:gd name="T79" fmla="*/ 756 h 1598"/>
                <a:gd name="T80" fmla="*/ 1309 w 2017"/>
                <a:gd name="T81" fmla="*/ 565 h 1598"/>
                <a:gd name="T82" fmla="*/ 1019 w 2017"/>
                <a:gd name="T83" fmla="*/ 756 h 1598"/>
                <a:gd name="T84" fmla="*/ 1256 w 2017"/>
                <a:gd name="T85" fmla="*/ 565 h 1598"/>
                <a:gd name="T86" fmla="*/ 1019 w 2017"/>
                <a:gd name="T87" fmla="*/ 756 h 1598"/>
                <a:gd name="T88" fmla="*/ 966 w 2017"/>
                <a:gd name="T89" fmla="*/ 756 h 1598"/>
                <a:gd name="T90" fmla="*/ 737 w 2017"/>
                <a:gd name="T91" fmla="*/ 565 h 1598"/>
                <a:gd name="T92" fmla="*/ 461 w 2017"/>
                <a:gd name="T93" fmla="*/ 756 h 1598"/>
                <a:gd name="T94" fmla="*/ 684 w 2017"/>
                <a:gd name="T95" fmla="*/ 565 h 1598"/>
                <a:gd name="T96" fmla="*/ 461 w 2017"/>
                <a:gd name="T97" fmla="*/ 756 h 1598"/>
                <a:gd name="T98" fmla="*/ 1901 w 2017"/>
                <a:gd name="T99" fmla="*/ 512 h 1598"/>
                <a:gd name="T100" fmla="*/ 1643 w 2017"/>
                <a:gd name="T101" fmla="*/ 302 h 1598"/>
                <a:gd name="T102" fmla="*/ 1311 w 2017"/>
                <a:gd name="T103" fmla="*/ 512 h 1598"/>
                <a:gd name="T104" fmla="*/ 1589 w 2017"/>
                <a:gd name="T105" fmla="*/ 302 h 1598"/>
                <a:gd name="T106" fmla="*/ 1311 w 2017"/>
                <a:gd name="T107" fmla="*/ 512 h 1598"/>
                <a:gd name="T108" fmla="*/ 1258 w 2017"/>
                <a:gd name="T109" fmla="*/ 512 h 1598"/>
                <a:gd name="T110" fmla="*/ 1003 w 2017"/>
                <a:gd name="T111" fmla="*/ 302 h 1598"/>
                <a:gd name="T112" fmla="*/ 733 w 2017"/>
                <a:gd name="T113" fmla="*/ 512 h 1598"/>
                <a:gd name="T114" fmla="*/ 949 w 2017"/>
                <a:gd name="T115" fmla="*/ 302 h 1598"/>
                <a:gd name="T116" fmla="*/ 733 w 2017"/>
                <a:gd name="T117" fmla="*/ 512 h 1598"/>
                <a:gd name="T118" fmla="*/ 680 w 2017"/>
                <a:gd name="T119" fmla="*/ 512 h 1598"/>
                <a:gd name="T120" fmla="*/ 397 w 2017"/>
                <a:gd name="T121" fmla="*/ 302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7" h="1598">
                  <a:moveTo>
                    <a:pt x="1599" y="1598"/>
                  </a:moveTo>
                  <a:cubicBezTo>
                    <a:pt x="1514" y="1598"/>
                    <a:pt x="1444" y="1528"/>
                    <a:pt x="1444" y="1443"/>
                  </a:cubicBezTo>
                  <a:cubicBezTo>
                    <a:pt x="1444" y="1416"/>
                    <a:pt x="1452" y="1390"/>
                    <a:pt x="1465" y="1366"/>
                  </a:cubicBezTo>
                  <a:cubicBezTo>
                    <a:pt x="1479" y="1342"/>
                    <a:pt x="1479" y="1342"/>
                    <a:pt x="1479" y="1342"/>
                  </a:cubicBezTo>
                  <a:cubicBezTo>
                    <a:pt x="788" y="1342"/>
                    <a:pt x="788" y="1342"/>
                    <a:pt x="788" y="1342"/>
                  </a:cubicBezTo>
                  <a:cubicBezTo>
                    <a:pt x="802" y="1366"/>
                    <a:pt x="802" y="1366"/>
                    <a:pt x="802" y="1366"/>
                  </a:cubicBezTo>
                  <a:cubicBezTo>
                    <a:pt x="816" y="1390"/>
                    <a:pt x="823" y="1416"/>
                    <a:pt x="823" y="1443"/>
                  </a:cubicBezTo>
                  <a:cubicBezTo>
                    <a:pt x="823" y="1528"/>
                    <a:pt x="754" y="1598"/>
                    <a:pt x="669" y="1598"/>
                  </a:cubicBezTo>
                  <a:cubicBezTo>
                    <a:pt x="584" y="1598"/>
                    <a:pt x="515" y="1528"/>
                    <a:pt x="515" y="1443"/>
                  </a:cubicBezTo>
                  <a:cubicBezTo>
                    <a:pt x="515" y="1410"/>
                    <a:pt x="525" y="1378"/>
                    <a:pt x="546" y="1351"/>
                  </a:cubicBezTo>
                  <a:cubicBezTo>
                    <a:pt x="557" y="1335"/>
                    <a:pt x="557" y="1335"/>
                    <a:pt x="557" y="1335"/>
                  </a:cubicBezTo>
                  <a:cubicBezTo>
                    <a:pt x="540" y="1327"/>
                    <a:pt x="540" y="1327"/>
                    <a:pt x="540" y="1327"/>
                  </a:cubicBezTo>
                  <a:cubicBezTo>
                    <a:pt x="484" y="1300"/>
                    <a:pt x="449" y="1244"/>
                    <a:pt x="449" y="1183"/>
                  </a:cubicBezTo>
                  <a:cubicBezTo>
                    <a:pt x="449" y="1043"/>
                    <a:pt x="449" y="1043"/>
                    <a:pt x="449" y="1043"/>
                  </a:cubicBezTo>
                  <a:cubicBezTo>
                    <a:pt x="340" y="282"/>
                    <a:pt x="340" y="282"/>
                    <a:pt x="340" y="282"/>
                  </a:cubicBezTo>
                  <a:cubicBezTo>
                    <a:pt x="287" y="139"/>
                    <a:pt x="287" y="139"/>
                    <a:pt x="287" y="139"/>
                  </a:cubicBezTo>
                  <a:cubicBezTo>
                    <a:pt x="268" y="88"/>
                    <a:pt x="218" y="54"/>
                    <a:pt x="164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40" y="0"/>
                    <a:pt x="310" y="49"/>
                    <a:pt x="336" y="120"/>
                  </a:cubicBezTo>
                  <a:cubicBezTo>
                    <a:pt x="384" y="249"/>
                    <a:pt x="384" y="249"/>
                    <a:pt x="384" y="249"/>
                  </a:cubicBezTo>
                  <a:cubicBezTo>
                    <a:pt x="1989" y="249"/>
                    <a:pt x="1989" y="249"/>
                    <a:pt x="1989" y="249"/>
                  </a:cubicBezTo>
                  <a:cubicBezTo>
                    <a:pt x="1998" y="249"/>
                    <a:pt x="2005" y="253"/>
                    <a:pt x="2010" y="260"/>
                  </a:cubicBezTo>
                  <a:cubicBezTo>
                    <a:pt x="2016" y="266"/>
                    <a:pt x="2017" y="274"/>
                    <a:pt x="2015" y="282"/>
                  </a:cubicBezTo>
                  <a:cubicBezTo>
                    <a:pt x="1817" y="1048"/>
                    <a:pt x="1817" y="1048"/>
                    <a:pt x="1817" y="1048"/>
                  </a:cubicBezTo>
                  <a:cubicBezTo>
                    <a:pt x="1814" y="1060"/>
                    <a:pt x="1803" y="1068"/>
                    <a:pt x="1791" y="1068"/>
                  </a:cubicBezTo>
                  <a:cubicBezTo>
                    <a:pt x="502" y="1068"/>
                    <a:pt x="502" y="1068"/>
                    <a:pt x="502" y="1068"/>
                  </a:cubicBezTo>
                  <a:cubicBezTo>
                    <a:pt x="502" y="1183"/>
                    <a:pt x="502" y="1183"/>
                    <a:pt x="502" y="1183"/>
                  </a:cubicBezTo>
                  <a:cubicBezTo>
                    <a:pt x="502" y="1242"/>
                    <a:pt x="550" y="1289"/>
                    <a:pt x="608" y="1289"/>
                  </a:cubicBezTo>
                  <a:cubicBezTo>
                    <a:pt x="1771" y="1289"/>
                    <a:pt x="1771" y="1289"/>
                    <a:pt x="1771" y="1289"/>
                  </a:cubicBezTo>
                  <a:cubicBezTo>
                    <a:pt x="1785" y="1289"/>
                    <a:pt x="1797" y="1301"/>
                    <a:pt x="1797" y="1316"/>
                  </a:cubicBezTo>
                  <a:cubicBezTo>
                    <a:pt x="1797" y="1330"/>
                    <a:pt x="1785" y="1342"/>
                    <a:pt x="1771" y="1342"/>
                  </a:cubicBezTo>
                  <a:cubicBezTo>
                    <a:pt x="1718" y="1342"/>
                    <a:pt x="1718" y="1342"/>
                    <a:pt x="1718" y="1342"/>
                  </a:cubicBezTo>
                  <a:cubicBezTo>
                    <a:pt x="1732" y="1366"/>
                    <a:pt x="1732" y="1366"/>
                    <a:pt x="1732" y="1366"/>
                  </a:cubicBezTo>
                  <a:cubicBezTo>
                    <a:pt x="1746" y="1390"/>
                    <a:pt x="1753" y="1416"/>
                    <a:pt x="1753" y="1443"/>
                  </a:cubicBezTo>
                  <a:cubicBezTo>
                    <a:pt x="1753" y="1528"/>
                    <a:pt x="1684" y="1598"/>
                    <a:pt x="1599" y="1598"/>
                  </a:cubicBezTo>
                  <a:close/>
                  <a:moveTo>
                    <a:pt x="1599" y="1342"/>
                  </a:moveTo>
                  <a:cubicBezTo>
                    <a:pt x="1543" y="1342"/>
                    <a:pt x="1497" y="1388"/>
                    <a:pt x="1497" y="1443"/>
                  </a:cubicBezTo>
                  <a:cubicBezTo>
                    <a:pt x="1497" y="1499"/>
                    <a:pt x="1543" y="1544"/>
                    <a:pt x="1599" y="1544"/>
                  </a:cubicBezTo>
                  <a:cubicBezTo>
                    <a:pt x="1654" y="1544"/>
                    <a:pt x="1700" y="1499"/>
                    <a:pt x="1700" y="1443"/>
                  </a:cubicBezTo>
                  <a:cubicBezTo>
                    <a:pt x="1700" y="1388"/>
                    <a:pt x="1654" y="1342"/>
                    <a:pt x="1599" y="1342"/>
                  </a:cubicBezTo>
                  <a:close/>
                  <a:moveTo>
                    <a:pt x="669" y="1342"/>
                  </a:moveTo>
                  <a:cubicBezTo>
                    <a:pt x="613" y="1342"/>
                    <a:pt x="568" y="1388"/>
                    <a:pt x="568" y="1443"/>
                  </a:cubicBezTo>
                  <a:cubicBezTo>
                    <a:pt x="568" y="1499"/>
                    <a:pt x="613" y="1544"/>
                    <a:pt x="669" y="1544"/>
                  </a:cubicBezTo>
                  <a:cubicBezTo>
                    <a:pt x="725" y="1544"/>
                    <a:pt x="770" y="1499"/>
                    <a:pt x="770" y="1443"/>
                  </a:cubicBezTo>
                  <a:cubicBezTo>
                    <a:pt x="770" y="1388"/>
                    <a:pt x="725" y="1342"/>
                    <a:pt x="669" y="1342"/>
                  </a:cubicBezTo>
                  <a:close/>
                  <a:moveTo>
                    <a:pt x="1544" y="1015"/>
                  </a:moveTo>
                  <a:cubicBezTo>
                    <a:pt x="1770" y="1015"/>
                    <a:pt x="1770" y="1015"/>
                    <a:pt x="1770" y="1015"/>
                  </a:cubicBezTo>
                  <a:cubicBezTo>
                    <a:pt x="1824" y="809"/>
                    <a:pt x="1824" y="809"/>
                    <a:pt x="1824" y="809"/>
                  </a:cubicBezTo>
                  <a:cubicBezTo>
                    <a:pt x="1572" y="809"/>
                    <a:pt x="1572" y="809"/>
                    <a:pt x="1572" y="809"/>
                  </a:cubicBezTo>
                  <a:lnTo>
                    <a:pt x="1544" y="1015"/>
                  </a:lnTo>
                  <a:close/>
                  <a:moveTo>
                    <a:pt x="1286" y="1015"/>
                  </a:moveTo>
                  <a:cubicBezTo>
                    <a:pt x="1490" y="1015"/>
                    <a:pt x="1490" y="1015"/>
                    <a:pt x="1490" y="1015"/>
                  </a:cubicBezTo>
                  <a:cubicBezTo>
                    <a:pt x="1519" y="809"/>
                    <a:pt x="1519" y="809"/>
                    <a:pt x="1519" y="809"/>
                  </a:cubicBezTo>
                  <a:cubicBezTo>
                    <a:pt x="1296" y="809"/>
                    <a:pt x="1296" y="809"/>
                    <a:pt x="1296" y="809"/>
                  </a:cubicBezTo>
                  <a:lnTo>
                    <a:pt x="1286" y="1015"/>
                  </a:lnTo>
                  <a:close/>
                  <a:moveTo>
                    <a:pt x="1028" y="1015"/>
                  </a:moveTo>
                  <a:cubicBezTo>
                    <a:pt x="1233" y="1015"/>
                    <a:pt x="1233" y="1015"/>
                    <a:pt x="1233" y="1015"/>
                  </a:cubicBezTo>
                  <a:cubicBezTo>
                    <a:pt x="1243" y="809"/>
                    <a:pt x="1243" y="809"/>
                    <a:pt x="1243" y="809"/>
                  </a:cubicBezTo>
                  <a:cubicBezTo>
                    <a:pt x="1021" y="809"/>
                    <a:pt x="1021" y="809"/>
                    <a:pt x="1021" y="809"/>
                  </a:cubicBezTo>
                  <a:lnTo>
                    <a:pt x="1028" y="1015"/>
                  </a:lnTo>
                  <a:close/>
                  <a:moveTo>
                    <a:pt x="772" y="1015"/>
                  </a:moveTo>
                  <a:cubicBezTo>
                    <a:pt x="975" y="1015"/>
                    <a:pt x="975" y="1015"/>
                    <a:pt x="975" y="1015"/>
                  </a:cubicBezTo>
                  <a:cubicBezTo>
                    <a:pt x="968" y="809"/>
                    <a:pt x="968" y="809"/>
                    <a:pt x="968" y="809"/>
                  </a:cubicBezTo>
                  <a:cubicBezTo>
                    <a:pt x="756" y="809"/>
                    <a:pt x="756" y="809"/>
                    <a:pt x="756" y="809"/>
                  </a:cubicBezTo>
                  <a:lnTo>
                    <a:pt x="772" y="1015"/>
                  </a:lnTo>
                  <a:close/>
                  <a:moveTo>
                    <a:pt x="498" y="1015"/>
                  </a:moveTo>
                  <a:cubicBezTo>
                    <a:pt x="719" y="1015"/>
                    <a:pt x="719" y="1015"/>
                    <a:pt x="719" y="1015"/>
                  </a:cubicBezTo>
                  <a:cubicBezTo>
                    <a:pt x="703" y="809"/>
                    <a:pt x="703" y="809"/>
                    <a:pt x="703" y="809"/>
                  </a:cubicBezTo>
                  <a:cubicBezTo>
                    <a:pt x="469" y="809"/>
                    <a:pt x="469" y="809"/>
                    <a:pt x="469" y="809"/>
                  </a:cubicBezTo>
                  <a:lnTo>
                    <a:pt x="498" y="1015"/>
                  </a:lnTo>
                  <a:close/>
                  <a:moveTo>
                    <a:pt x="1580" y="756"/>
                  </a:moveTo>
                  <a:cubicBezTo>
                    <a:pt x="1838" y="756"/>
                    <a:pt x="1838" y="756"/>
                    <a:pt x="1838" y="756"/>
                  </a:cubicBezTo>
                  <a:cubicBezTo>
                    <a:pt x="1887" y="565"/>
                    <a:pt x="1887" y="565"/>
                    <a:pt x="1887" y="565"/>
                  </a:cubicBezTo>
                  <a:cubicBezTo>
                    <a:pt x="1606" y="565"/>
                    <a:pt x="1606" y="565"/>
                    <a:pt x="1606" y="565"/>
                  </a:cubicBezTo>
                  <a:lnTo>
                    <a:pt x="1580" y="756"/>
                  </a:lnTo>
                  <a:close/>
                  <a:moveTo>
                    <a:pt x="1299" y="756"/>
                  </a:moveTo>
                  <a:cubicBezTo>
                    <a:pt x="1526" y="756"/>
                    <a:pt x="1526" y="756"/>
                    <a:pt x="1526" y="756"/>
                  </a:cubicBezTo>
                  <a:cubicBezTo>
                    <a:pt x="1552" y="565"/>
                    <a:pt x="1552" y="565"/>
                    <a:pt x="1552" y="565"/>
                  </a:cubicBezTo>
                  <a:cubicBezTo>
                    <a:pt x="1309" y="565"/>
                    <a:pt x="1309" y="565"/>
                    <a:pt x="1309" y="565"/>
                  </a:cubicBezTo>
                  <a:lnTo>
                    <a:pt x="1299" y="756"/>
                  </a:lnTo>
                  <a:close/>
                  <a:moveTo>
                    <a:pt x="1019" y="756"/>
                  </a:moveTo>
                  <a:cubicBezTo>
                    <a:pt x="1246" y="756"/>
                    <a:pt x="1246" y="756"/>
                    <a:pt x="1246" y="756"/>
                  </a:cubicBezTo>
                  <a:cubicBezTo>
                    <a:pt x="1256" y="565"/>
                    <a:pt x="1256" y="565"/>
                    <a:pt x="1256" y="565"/>
                  </a:cubicBezTo>
                  <a:cubicBezTo>
                    <a:pt x="1012" y="565"/>
                    <a:pt x="1012" y="565"/>
                    <a:pt x="1012" y="565"/>
                  </a:cubicBezTo>
                  <a:lnTo>
                    <a:pt x="1019" y="756"/>
                  </a:lnTo>
                  <a:close/>
                  <a:moveTo>
                    <a:pt x="752" y="756"/>
                  </a:moveTo>
                  <a:cubicBezTo>
                    <a:pt x="966" y="756"/>
                    <a:pt x="966" y="756"/>
                    <a:pt x="966" y="756"/>
                  </a:cubicBezTo>
                  <a:cubicBezTo>
                    <a:pt x="959" y="565"/>
                    <a:pt x="959" y="565"/>
                    <a:pt x="959" y="565"/>
                  </a:cubicBezTo>
                  <a:cubicBezTo>
                    <a:pt x="737" y="565"/>
                    <a:pt x="737" y="565"/>
                    <a:pt x="737" y="565"/>
                  </a:cubicBezTo>
                  <a:lnTo>
                    <a:pt x="752" y="756"/>
                  </a:lnTo>
                  <a:close/>
                  <a:moveTo>
                    <a:pt x="461" y="756"/>
                  </a:moveTo>
                  <a:cubicBezTo>
                    <a:pt x="699" y="756"/>
                    <a:pt x="699" y="756"/>
                    <a:pt x="699" y="756"/>
                  </a:cubicBezTo>
                  <a:cubicBezTo>
                    <a:pt x="684" y="565"/>
                    <a:pt x="684" y="565"/>
                    <a:pt x="684" y="565"/>
                  </a:cubicBezTo>
                  <a:cubicBezTo>
                    <a:pt x="434" y="565"/>
                    <a:pt x="434" y="565"/>
                    <a:pt x="434" y="565"/>
                  </a:cubicBezTo>
                  <a:lnTo>
                    <a:pt x="461" y="756"/>
                  </a:lnTo>
                  <a:close/>
                  <a:moveTo>
                    <a:pt x="1613" y="512"/>
                  </a:moveTo>
                  <a:cubicBezTo>
                    <a:pt x="1901" y="512"/>
                    <a:pt x="1901" y="512"/>
                    <a:pt x="1901" y="512"/>
                  </a:cubicBezTo>
                  <a:cubicBezTo>
                    <a:pt x="1955" y="302"/>
                    <a:pt x="1955" y="302"/>
                    <a:pt x="1955" y="302"/>
                  </a:cubicBezTo>
                  <a:cubicBezTo>
                    <a:pt x="1643" y="302"/>
                    <a:pt x="1643" y="302"/>
                    <a:pt x="1643" y="302"/>
                  </a:cubicBezTo>
                  <a:lnTo>
                    <a:pt x="1613" y="512"/>
                  </a:lnTo>
                  <a:close/>
                  <a:moveTo>
                    <a:pt x="1311" y="512"/>
                  </a:moveTo>
                  <a:cubicBezTo>
                    <a:pt x="1560" y="512"/>
                    <a:pt x="1560" y="512"/>
                    <a:pt x="1560" y="512"/>
                  </a:cubicBezTo>
                  <a:cubicBezTo>
                    <a:pt x="1589" y="302"/>
                    <a:pt x="1589" y="302"/>
                    <a:pt x="1589" y="302"/>
                  </a:cubicBezTo>
                  <a:cubicBezTo>
                    <a:pt x="1322" y="302"/>
                    <a:pt x="1322" y="302"/>
                    <a:pt x="1322" y="302"/>
                  </a:cubicBezTo>
                  <a:lnTo>
                    <a:pt x="1311" y="512"/>
                  </a:lnTo>
                  <a:close/>
                  <a:moveTo>
                    <a:pt x="1010" y="512"/>
                  </a:moveTo>
                  <a:cubicBezTo>
                    <a:pt x="1258" y="512"/>
                    <a:pt x="1258" y="512"/>
                    <a:pt x="1258" y="512"/>
                  </a:cubicBezTo>
                  <a:cubicBezTo>
                    <a:pt x="1269" y="302"/>
                    <a:pt x="1269" y="302"/>
                    <a:pt x="1269" y="302"/>
                  </a:cubicBezTo>
                  <a:cubicBezTo>
                    <a:pt x="1003" y="302"/>
                    <a:pt x="1003" y="302"/>
                    <a:pt x="1003" y="302"/>
                  </a:cubicBezTo>
                  <a:lnTo>
                    <a:pt x="1010" y="512"/>
                  </a:lnTo>
                  <a:close/>
                  <a:moveTo>
                    <a:pt x="733" y="512"/>
                  </a:moveTo>
                  <a:cubicBezTo>
                    <a:pt x="957" y="512"/>
                    <a:pt x="957" y="512"/>
                    <a:pt x="957" y="512"/>
                  </a:cubicBezTo>
                  <a:cubicBezTo>
                    <a:pt x="949" y="302"/>
                    <a:pt x="949" y="302"/>
                    <a:pt x="949" y="302"/>
                  </a:cubicBezTo>
                  <a:cubicBezTo>
                    <a:pt x="717" y="302"/>
                    <a:pt x="717" y="302"/>
                    <a:pt x="717" y="302"/>
                  </a:cubicBezTo>
                  <a:lnTo>
                    <a:pt x="733" y="512"/>
                  </a:lnTo>
                  <a:close/>
                  <a:moveTo>
                    <a:pt x="427" y="512"/>
                  </a:moveTo>
                  <a:cubicBezTo>
                    <a:pt x="680" y="512"/>
                    <a:pt x="680" y="512"/>
                    <a:pt x="680" y="512"/>
                  </a:cubicBezTo>
                  <a:cubicBezTo>
                    <a:pt x="663" y="302"/>
                    <a:pt x="663" y="302"/>
                    <a:pt x="663" y="302"/>
                  </a:cubicBezTo>
                  <a:cubicBezTo>
                    <a:pt x="397" y="302"/>
                    <a:pt x="397" y="302"/>
                    <a:pt x="397" y="302"/>
                  </a:cubicBezTo>
                  <a:lnTo>
                    <a:pt x="427" y="5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8"/>
            <p:cNvSpPr>
              <a:spLocks/>
            </p:cNvSpPr>
            <p:nvPr userDrawn="1"/>
          </p:nvSpPr>
          <p:spPr bwMode="auto">
            <a:xfrm>
              <a:off x="2586038" y="2955926"/>
              <a:ext cx="23813" cy="22225"/>
            </a:xfrm>
            <a:custGeom>
              <a:avLst/>
              <a:gdLst>
                <a:gd name="T0" fmla="*/ 27 w 58"/>
                <a:gd name="T1" fmla="*/ 53 h 53"/>
                <a:gd name="T2" fmla="*/ 0 w 58"/>
                <a:gd name="T3" fmla="*/ 27 h 53"/>
                <a:gd name="T4" fmla="*/ 27 w 58"/>
                <a:gd name="T5" fmla="*/ 0 h 53"/>
                <a:gd name="T6" fmla="*/ 31 w 58"/>
                <a:gd name="T7" fmla="*/ 0 h 53"/>
                <a:gd name="T8" fmla="*/ 58 w 58"/>
                <a:gd name="T9" fmla="*/ 27 h 53"/>
                <a:gd name="T10" fmla="*/ 31 w 58"/>
                <a:gd name="T11" fmla="*/ 53 h 53"/>
                <a:gd name="T12" fmla="*/ 27 w 58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3">
                  <a:moveTo>
                    <a:pt x="27" y="53"/>
                  </a:moveTo>
                  <a:cubicBezTo>
                    <a:pt x="12" y="53"/>
                    <a:pt x="0" y="41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6" y="0"/>
                    <a:pt x="58" y="12"/>
                    <a:pt x="58" y="27"/>
                  </a:cubicBezTo>
                  <a:cubicBezTo>
                    <a:pt x="58" y="41"/>
                    <a:pt x="46" y="53"/>
                    <a:pt x="31" y="53"/>
                  </a:cubicBezTo>
                  <a:lnTo>
                    <a:pt x="27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9061453" y="6299997"/>
            <a:ext cx="2625075" cy="384719"/>
          </a:xfrm>
          <a:prstGeom prst="rect">
            <a:avLst/>
          </a:prstGeom>
          <a:noFill/>
        </p:spPr>
        <p:txBody>
          <a:bodyPr wrap="square" lIns="89038" tIns="45718" rIns="89038" bIns="45718" rtlCol="0">
            <a:spAutoFit/>
          </a:bodyPr>
          <a:lstStyle/>
          <a:p>
            <a:pPr algn="r"/>
            <a:fld id="{5E5E45A3-C87E-4172-A657-12A39840B203}" type="slidenum">
              <a:rPr lang="en-US" smtClean="0">
                <a:solidFill>
                  <a:srgbClr val="3980AF"/>
                </a:solidFill>
              </a:rPr>
              <a:pPr algn="r"/>
              <a:t>‹#›</a:t>
            </a:fld>
            <a:endParaRPr lang="en-US">
              <a:solidFill>
                <a:srgbClr val="3980A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E756A-70F9-7946-82B1-6D1C2A27F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69573" y="4920759"/>
            <a:ext cx="1852854" cy="103579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EDB2B3-D144-BB44-B641-E2DC961418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0275" y="2573568"/>
            <a:ext cx="4625174" cy="5868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214041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O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F4EE5B-E816-8A48-894E-47CDA39580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8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79555" y="1630778"/>
            <a:ext cx="2676914" cy="2661104"/>
            <a:chOff x="5055917" y="3287441"/>
            <a:chExt cx="806450" cy="801687"/>
          </a:xfrm>
          <a:solidFill>
            <a:schemeClr val="bg1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auto">
            <a:xfrm>
              <a:off x="5319442" y="3747816"/>
              <a:ext cx="33338" cy="33337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0 w 84"/>
                <a:gd name="T5" fmla="*/ 41 h 84"/>
                <a:gd name="T6" fmla="*/ 42 w 84"/>
                <a:gd name="T7" fmla="*/ 0 h 84"/>
                <a:gd name="T8" fmla="*/ 84 w 84"/>
                <a:gd name="T9" fmla="*/ 41 h 84"/>
                <a:gd name="T10" fmla="*/ 84 w 84"/>
                <a:gd name="T11" fmla="*/ 42 h 84"/>
                <a:gd name="T12" fmla="*/ 42 w 84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5" y="0"/>
                    <a:pt x="84" y="18"/>
                    <a:pt x="84" y="41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65"/>
                    <a:pt x="65" y="84"/>
                    <a:pt x="42" y="84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5322617" y="3750991"/>
              <a:ext cx="26988" cy="26987"/>
            </a:xfrm>
            <a:custGeom>
              <a:avLst/>
              <a:gdLst>
                <a:gd name="T0" fmla="*/ 34 w 68"/>
                <a:gd name="T1" fmla="*/ 68 h 68"/>
                <a:gd name="T2" fmla="*/ 0 w 68"/>
                <a:gd name="T3" fmla="*/ 34 h 68"/>
                <a:gd name="T4" fmla="*/ 0 w 68"/>
                <a:gd name="T5" fmla="*/ 33 h 68"/>
                <a:gd name="T6" fmla="*/ 34 w 68"/>
                <a:gd name="T7" fmla="*/ 0 h 68"/>
                <a:gd name="T8" fmla="*/ 68 w 68"/>
                <a:gd name="T9" fmla="*/ 33 h 68"/>
                <a:gd name="T10" fmla="*/ 68 w 68"/>
                <a:gd name="T11" fmla="*/ 34 h 68"/>
                <a:gd name="T12" fmla="*/ 34 w 6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68">
                  <a:moveTo>
                    <a:pt x="34" y="68"/>
                  </a:moveTo>
                  <a:cubicBezTo>
                    <a:pt x="15" y="68"/>
                    <a:pt x="0" y="52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52"/>
                    <a:pt x="53" y="68"/>
                    <a:pt x="34" y="68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5325792" y="3754166"/>
              <a:ext cx="20638" cy="20637"/>
            </a:xfrm>
            <a:custGeom>
              <a:avLst/>
              <a:gdLst>
                <a:gd name="T0" fmla="*/ 26 w 52"/>
                <a:gd name="T1" fmla="*/ 52 h 52"/>
                <a:gd name="T2" fmla="*/ 0 w 52"/>
                <a:gd name="T3" fmla="*/ 26 h 52"/>
                <a:gd name="T4" fmla="*/ 0 w 52"/>
                <a:gd name="T5" fmla="*/ 25 h 52"/>
                <a:gd name="T6" fmla="*/ 26 w 52"/>
                <a:gd name="T7" fmla="*/ 0 h 52"/>
                <a:gd name="T8" fmla="*/ 52 w 52"/>
                <a:gd name="T9" fmla="*/ 25 h 52"/>
                <a:gd name="T10" fmla="*/ 52 w 52"/>
                <a:gd name="T11" fmla="*/ 26 h 52"/>
                <a:gd name="T12" fmla="*/ 26 w 52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0" y="0"/>
                    <a:pt x="52" y="11"/>
                    <a:pt x="52" y="25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5328967" y="3757341"/>
              <a:ext cx="14288" cy="14287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0 w 36"/>
                <a:gd name="T5" fmla="*/ 17 h 36"/>
                <a:gd name="T6" fmla="*/ 18 w 36"/>
                <a:gd name="T7" fmla="*/ 0 h 36"/>
                <a:gd name="T8" fmla="*/ 36 w 36"/>
                <a:gd name="T9" fmla="*/ 17 h 36"/>
                <a:gd name="T10" fmla="*/ 36 w 36"/>
                <a:gd name="T11" fmla="*/ 18 h 36"/>
                <a:gd name="T12" fmla="*/ 18 w 36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5128942" y="3358878"/>
              <a:ext cx="415925" cy="407987"/>
            </a:xfrm>
            <a:custGeom>
              <a:avLst/>
              <a:gdLst>
                <a:gd name="T0" fmla="*/ 660 w 1037"/>
                <a:gd name="T1" fmla="*/ 1017 h 1017"/>
                <a:gd name="T2" fmla="*/ 635 w 1037"/>
                <a:gd name="T3" fmla="*/ 998 h 1017"/>
                <a:gd name="T4" fmla="*/ 637 w 1037"/>
                <a:gd name="T5" fmla="*/ 979 h 1017"/>
                <a:gd name="T6" fmla="*/ 652 w 1037"/>
                <a:gd name="T7" fmla="*/ 966 h 1017"/>
                <a:gd name="T8" fmla="*/ 772 w 1037"/>
                <a:gd name="T9" fmla="*/ 911 h 1017"/>
                <a:gd name="T10" fmla="*/ 791 w 1037"/>
                <a:gd name="T11" fmla="*/ 898 h 1017"/>
                <a:gd name="T12" fmla="*/ 773 w 1037"/>
                <a:gd name="T13" fmla="*/ 885 h 1017"/>
                <a:gd name="T14" fmla="*/ 518 w 1037"/>
                <a:gd name="T15" fmla="*/ 797 h 1017"/>
                <a:gd name="T16" fmla="*/ 264 w 1037"/>
                <a:gd name="T17" fmla="*/ 885 h 1017"/>
                <a:gd name="T18" fmla="*/ 246 w 1037"/>
                <a:gd name="T19" fmla="*/ 898 h 1017"/>
                <a:gd name="T20" fmla="*/ 265 w 1037"/>
                <a:gd name="T21" fmla="*/ 911 h 1017"/>
                <a:gd name="T22" fmla="*/ 384 w 1037"/>
                <a:gd name="T23" fmla="*/ 966 h 1017"/>
                <a:gd name="T24" fmla="*/ 401 w 1037"/>
                <a:gd name="T25" fmla="*/ 998 h 1017"/>
                <a:gd name="T26" fmla="*/ 376 w 1037"/>
                <a:gd name="T27" fmla="*/ 1017 h 1017"/>
                <a:gd name="T28" fmla="*/ 369 w 1037"/>
                <a:gd name="T29" fmla="*/ 1015 h 1017"/>
                <a:gd name="T30" fmla="*/ 104 w 1037"/>
                <a:gd name="T31" fmla="*/ 831 h 1017"/>
                <a:gd name="T32" fmla="*/ 0 w 1037"/>
                <a:gd name="T33" fmla="*/ 519 h 1017"/>
                <a:gd name="T34" fmla="*/ 518 w 1037"/>
                <a:gd name="T35" fmla="*/ 0 h 1017"/>
                <a:gd name="T36" fmla="*/ 1037 w 1037"/>
                <a:gd name="T37" fmla="*/ 519 h 1017"/>
                <a:gd name="T38" fmla="*/ 932 w 1037"/>
                <a:gd name="T39" fmla="*/ 831 h 1017"/>
                <a:gd name="T40" fmla="*/ 849 w 1037"/>
                <a:gd name="T41" fmla="*/ 918 h 1017"/>
                <a:gd name="T42" fmla="*/ 848 w 1037"/>
                <a:gd name="T43" fmla="*/ 918 h 1017"/>
                <a:gd name="T44" fmla="*/ 848 w 1037"/>
                <a:gd name="T45" fmla="*/ 919 h 1017"/>
                <a:gd name="T46" fmla="*/ 844 w 1037"/>
                <a:gd name="T47" fmla="*/ 922 h 1017"/>
                <a:gd name="T48" fmla="*/ 843 w 1037"/>
                <a:gd name="T49" fmla="*/ 923 h 1017"/>
                <a:gd name="T50" fmla="*/ 842 w 1037"/>
                <a:gd name="T51" fmla="*/ 923 h 1017"/>
                <a:gd name="T52" fmla="*/ 667 w 1037"/>
                <a:gd name="T53" fmla="*/ 1015 h 1017"/>
                <a:gd name="T54" fmla="*/ 660 w 1037"/>
                <a:gd name="T55" fmla="*/ 1017 h 1017"/>
                <a:gd name="T56" fmla="*/ 518 w 1037"/>
                <a:gd name="T57" fmla="*/ 260 h 1017"/>
                <a:gd name="T58" fmla="*/ 787 w 1037"/>
                <a:gd name="T59" fmla="*/ 529 h 1017"/>
                <a:gd name="T60" fmla="*/ 675 w 1037"/>
                <a:gd name="T61" fmla="*/ 746 h 1017"/>
                <a:gd name="T62" fmla="*/ 651 w 1037"/>
                <a:gd name="T63" fmla="*/ 764 h 1017"/>
                <a:gd name="T64" fmla="*/ 679 w 1037"/>
                <a:gd name="T65" fmla="*/ 774 h 1017"/>
                <a:gd name="T66" fmla="*/ 819 w 1037"/>
                <a:gd name="T67" fmla="*/ 856 h 1017"/>
                <a:gd name="T68" fmla="*/ 830 w 1037"/>
                <a:gd name="T69" fmla="*/ 865 h 1017"/>
                <a:gd name="T70" fmla="*/ 841 w 1037"/>
                <a:gd name="T71" fmla="*/ 855 h 1017"/>
                <a:gd name="T72" fmla="*/ 985 w 1037"/>
                <a:gd name="T73" fmla="*/ 519 h 1017"/>
                <a:gd name="T74" fmla="*/ 518 w 1037"/>
                <a:gd name="T75" fmla="*/ 52 h 1017"/>
                <a:gd name="T76" fmla="*/ 188 w 1037"/>
                <a:gd name="T77" fmla="*/ 189 h 1017"/>
                <a:gd name="T78" fmla="*/ 51 w 1037"/>
                <a:gd name="T79" fmla="*/ 519 h 1017"/>
                <a:gd name="T80" fmla="*/ 195 w 1037"/>
                <a:gd name="T81" fmla="*/ 855 h 1017"/>
                <a:gd name="T82" fmla="*/ 206 w 1037"/>
                <a:gd name="T83" fmla="*/ 865 h 1017"/>
                <a:gd name="T84" fmla="*/ 217 w 1037"/>
                <a:gd name="T85" fmla="*/ 856 h 1017"/>
                <a:gd name="T86" fmla="*/ 357 w 1037"/>
                <a:gd name="T87" fmla="*/ 774 h 1017"/>
                <a:gd name="T88" fmla="*/ 385 w 1037"/>
                <a:gd name="T89" fmla="*/ 764 h 1017"/>
                <a:gd name="T90" fmla="*/ 361 w 1037"/>
                <a:gd name="T91" fmla="*/ 746 h 1017"/>
                <a:gd name="T92" fmla="*/ 249 w 1037"/>
                <a:gd name="T93" fmla="*/ 529 h 1017"/>
                <a:gd name="T94" fmla="*/ 518 w 1037"/>
                <a:gd name="T95" fmla="*/ 260 h 1017"/>
                <a:gd name="T96" fmla="*/ 518 w 1037"/>
                <a:gd name="T97" fmla="*/ 311 h 1017"/>
                <a:gd name="T98" fmla="*/ 301 w 1037"/>
                <a:gd name="T99" fmla="*/ 529 h 1017"/>
                <a:gd name="T100" fmla="*/ 365 w 1037"/>
                <a:gd name="T101" fmla="*/ 682 h 1017"/>
                <a:gd name="T102" fmla="*/ 518 w 1037"/>
                <a:gd name="T103" fmla="*/ 746 h 1017"/>
                <a:gd name="T104" fmla="*/ 735 w 1037"/>
                <a:gd name="T105" fmla="*/ 529 h 1017"/>
                <a:gd name="T106" fmla="*/ 518 w 1037"/>
                <a:gd name="T107" fmla="*/ 311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37" h="1017">
                  <a:moveTo>
                    <a:pt x="660" y="1017"/>
                  </a:moveTo>
                  <a:cubicBezTo>
                    <a:pt x="649" y="1017"/>
                    <a:pt x="638" y="1009"/>
                    <a:pt x="635" y="998"/>
                  </a:cubicBezTo>
                  <a:cubicBezTo>
                    <a:pt x="633" y="992"/>
                    <a:pt x="634" y="985"/>
                    <a:pt x="637" y="979"/>
                  </a:cubicBezTo>
                  <a:cubicBezTo>
                    <a:pt x="640" y="972"/>
                    <a:pt x="646" y="968"/>
                    <a:pt x="652" y="966"/>
                  </a:cubicBezTo>
                  <a:cubicBezTo>
                    <a:pt x="695" y="953"/>
                    <a:pt x="735" y="935"/>
                    <a:pt x="772" y="911"/>
                  </a:cubicBezTo>
                  <a:cubicBezTo>
                    <a:pt x="791" y="898"/>
                    <a:pt x="791" y="898"/>
                    <a:pt x="791" y="898"/>
                  </a:cubicBezTo>
                  <a:cubicBezTo>
                    <a:pt x="773" y="885"/>
                    <a:pt x="773" y="885"/>
                    <a:pt x="773" y="885"/>
                  </a:cubicBezTo>
                  <a:cubicBezTo>
                    <a:pt x="700" y="828"/>
                    <a:pt x="612" y="797"/>
                    <a:pt x="518" y="797"/>
                  </a:cubicBezTo>
                  <a:cubicBezTo>
                    <a:pt x="425" y="797"/>
                    <a:pt x="337" y="828"/>
                    <a:pt x="264" y="885"/>
                  </a:cubicBezTo>
                  <a:cubicBezTo>
                    <a:pt x="246" y="898"/>
                    <a:pt x="246" y="898"/>
                    <a:pt x="246" y="898"/>
                  </a:cubicBezTo>
                  <a:cubicBezTo>
                    <a:pt x="265" y="911"/>
                    <a:pt x="265" y="911"/>
                    <a:pt x="265" y="911"/>
                  </a:cubicBezTo>
                  <a:cubicBezTo>
                    <a:pt x="302" y="935"/>
                    <a:pt x="342" y="953"/>
                    <a:pt x="384" y="966"/>
                  </a:cubicBezTo>
                  <a:cubicBezTo>
                    <a:pt x="397" y="970"/>
                    <a:pt x="405" y="985"/>
                    <a:pt x="401" y="998"/>
                  </a:cubicBezTo>
                  <a:cubicBezTo>
                    <a:pt x="398" y="1009"/>
                    <a:pt x="388" y="1017"/>
                    <a:pt x="376" y="1017"/>
                  </a:cubicBezTo>
                  <a:cubicBezTo>
                    <a:pt x="374" y="1017"/>
                    <a:pt x="371" y="1016"/>
                    <a:pt x="369" y="1015"/>
                  </a:cubicBezTo>
                  <a:cubicBezTo>
                    <a:pt x="264" y="984"/>
                    <a:pt x="170" y="919"/>
                    <a:pt x="104" y="831"/>
                  </a:cubicBezTo>
                  <a:cubicBezTo>
                    <a:pt x="36" y="740"/>
                    <a:pt x="0" y="632"/>
                    <a:pt x="0" y="519"/>
                  </a:cubicBezTo>
                  <a:cubicBezTo>
                    <a:pt x="0" y="233"/>
                    <a:pt x="232" y="0"/>
                    <a:pt x="518" y="0"/>
                  </a:cubicBezTo>
                  <a:cubicBezTo>
                    <a:pt x="804" y="0"/>
                    <a:pt x="1037" y="233"/>
                    <a:pt x="1037" y="519"/>
                  </a:cubicBezTo>
                  <a:cubicBezTo>
                    <a:pt x="1037" y="632"/>
                    <a:pt x="1001" y="740"/>
                    <a:pt x="932" y="831"/>
                  </a:cubicBezTo>
                  <a:cubicBezTo>
                    <a:pt x="908" y="863"/>
                    <a:pt x="880" y="892"/>
                    <a:pt x="849" y="918"/>
                  </a:cubicBezTo>
                  <a:cubicBezTo>
                    <a:pt x="848" y="918"/>
                    <a:pt x="848" y="918"/>
                    <a:pt x="848" y="918"/>
                  </a:cubicBezTo>
                  <a:cubicBezTo>
                    <a:pt x="848" y="919"/>
                    <a:pt x="848" y="919"/>
                    <a:pt x="848" y="919"/>
                  </a:cubicBezTo>
                  <a:cubicBezTo>
                    <a:pt x="847" y="920"/>
                    <a:pt x="845" y="921"/>
                    <a:pt x="844" y="922"/>
                  </a:cubicBezTo>
                  <a:cubicBezTo>
                    <a:pt x="843" y="923"/>
                    <a:pt x="843" y="923"/>
                    <a:pt x="843" y="923"/>
                  </a:cubicBezTo>
                  <a:cubicBezTo>
                    <a:pt x="842" y="923"/>
                    <a:pt x="842" y="923"/>
                    <a:pt x="842" y="923"/>
                  </a:cubicBezTo>
                  <a:cubicBezTo>
                    <a:pt x="790" y="965"/>
                    <a:pt x="730" y="997"/>
                    <a:pt x="667" y="1015"/>
                  </a:cubicBezTo>
                  <a:cubicBezTo>
                    <a:pt x="665" y="1016"/>
                    <a:pt x="662" y="1017"/>
                    <a:pt x="660" y="1017"/>
                  </a:cubicBezTo>
                  <a:close/>
                  <a:moveTo>
                    <a:pt x="518" y="260"/>
                  </a:moveTo>
                  <a:cubicBezTo>
                    <a:pt x="666" y="260"/>
                    <a:pt x="787" y="380"/>
                    <a:pt x="787" y="529"/>
                  </a:cubicBezTo>
                  <a:cubicBezTo>
                    <a:pt x="787" y="614"/>
                    <a:pt x="745" y="696"/>
                    <a:pt x="675" y="746"/>
                  </a:cubicBezTo>
                  <a:cubicBezTo>
                    <a:pt x="651" y="764"/>
                    <a:pt x="651" y="764"/>
                    <a:pt x="651" y="764"/>
                  </a:cubicBezTo>
                  <a:cubicBezTo>
                    <a:pt x="679" y="774"/>
                    <a:pt x="679" y="774"/>
                    <a:pt x="679" y="774"/>
                  </a:cubicBezTo>
                  <a:cubicBezTo>
                    <a:pt x="730" y="793"/>
                    <a:pt x="778" y="821"/>
                    <a:pt x="819" y="856"/>
                  </a:cubicBezTo>
                  <a:cubicBezTo>
                    <a:pt x="830" y="865"/>
                    <a:pt x="830" y="865"/>
                    <a:pt x="830" y="865"/>
                  </a:cubicBezTo>
                  <a:cubicBezTo>
                    <a:pt x="841" y="855"/>
                    <a:pt x="841" y="855"/>
                    <a:pt x="841" y="855"/>
                  </a:cubicBezTo>
                  <a:cubicBezTo>
                    <a:pt x="933" y="767"/>
                    <a:pt x="985" y="644"/>
                    <a:pt x="985" y="519"/>
                  </a:cubicBezTo>
                  <a:cubicBezTo>
                    <a:pt x="985" y="261"/>
                    <a:pt x="776" y="52"/>
                    <a:pt x="518" y="52"/>
                  </a:cubicBezTo>
                  <a:cubicBezTo>
                    <a:pt x="394" y="52"/>
                    <a:pt x="276" y="100"/>
                    <a:pt x="188" y="189"/>
                  </a:cubicBezTo>
                  <a:cubicBezTo>
                    <a:pt x="100" y="277"/>
                    <a:pt x="51" y="394"/>
                    <a:pt x="51" y="519"/>
                  </a:cubicBezTo>
                  <a:cubicBezTo>
                    <a:pt x="51" y="644"/>
                    <a:pt x="104" y="767"/>
                    <a:pt x="195" y="855"/>
                  </a:cubicBezTo>
                  <a:cubicBezTo>
                    <a:pt x="206" y="865"/>
                    <a:pt x="206" y="865"/>
                    <a:pt x="206" y="865"/>
                  </a:cubicBezTo>
                  <a:cubicBezTo>
                    <a:pt x="217" y="856"/>
                    <a:pt x="217" y="856"/>
                    <a:pt x="217" y="856"/>
                  </a:cubicBezTo>
                  <a:cubicBezTo>
                    <a:pt x="259" y="821"/>
                    <a:pt x="306" y="793"/>
                    <a:pt x="357" y="774"/>
                  </a:cubicBezTo>
                  <a:cubicBezTo>
                    <a:pt x="385" y="764"/>
                    <a:pt x="385" y="764"/>
                    <a:pt x="385" y="764"/>
                  </a:cubicBezTo>
                  <a:cubicBezTo>
                    <a:pt x="361" y="746"/>
                    <a:pt x="361" y="746"/>
                    <a:pt x="361" y="746"/>
                  </a:cubicBezTo>
                  <a:cubicBezTo>
                    <a:pt x="291" y="696"/>
                    <a:pt x="249" y="614"/>
                    <a:pt x="249" y="529"/>
                  </a:cubicBezTo>
                  <a:cubicBezTo>
                    <a:pt x="249" y="380"/>
                    <a:pt x="370" y="260"/>
                    <a:pt x="518" y="260"/>
                  </a:cubicBezTo>
                  <a:close/>
                  <a:moveTo>
                    <a:pt x="518" y="311"/>
                  </a:moveTo>
                  <a:cubicBezTo>
                    <a:pt x="398" y="311"/>
                    <a:pt x="301" y="409"/>
                    <a:pt x="301" y="529"/>
                  </a:cubicBezTo>
                  <a:cubicBezTo>
                    <a:pt x="301" y="587"/>
                    <a:pt x="323" y="641"/>
                    <a:pt x="365" y="682"/>
                  </a:cubicBezTo>
                  <a:cubicBezTo>
                    <a:pt x="406" y="723"/>
                    <a:pt x="460" y="746"/>
                    <a:pt x="518" y="746"/>
                  </a:cubicBezTo>
                  <a:cubicBezTo>
                    <a:pt x="638" y="746"/>
                    <a:pt x="735" y="648"/>
                    <a:pt x="735" y="529"/>
                  </a:cubicBezTo>
                  <a:cubicBezTo>
                    <a:pt x="735" y="409"/>
                    <a:pt x="638" y="311"/>
                    <a:pt x="518" y="31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5055917" y="3287441"/>
              <a:ext cx="806450" cy="801687"/>
            </a:xfrm>
            <a:custGeom>
              <a:avLst/>
              <a:gdLst>
                <a:gd name="T0" fmla="*/ 1881 w 2011"/>
                <a:gd name="T1" fmla="*/ 2000 h 2000"/>
                <a:gd name="T2" fmla="*/ 1799 w 2011"/>
                <a:gd name="T3" fmla="*/ 1966 h 2000"/>
                <a:gd name="T4" fmla="*/ 1284 w 2011"/>
                <a:gd name="T5" fmla="*/ 1451 h 2000"/>
                <a:gd name="T6" fmla="*/ 1284 w 2011"/>
                <a:gd name="T7" fmla="*/ 1426 h 2000"/>
                <a:gd name="T8" fmla="*/ 1342 w 2011"/>
                <a:gd name="T9" fmla="*/ 1367 h 2000"/>
                <a:gd name="T10" fmla="*/ 1180 w 2011"/>
                <a:gd name="T11" fmla="*/ 1206 h 2000"/>
                <a:gd name="T12" fmla="*/ 1163 w 2011"/>
                <a:gd name="T13" fmla="*/ 1221 h 2000"/>
                <a:gd name="T14" fmla="*/ 699 w 2011"/>
                <a:gd name="T15" fmla="*/ 1398 h 2000"/>
                <a:gd name="T16" fmla="*/ 0 w 2011"/>
                <a:gd name="T17" fmla="*/ 699 h 2000"/>
                <a:gd name="T18" fmla="*/ 699 w 2011"/>
                <a:gd name="T19" fmla="*/ 0 h 2000"/>
                <a:gd name="T20" fmla="*/ 1398 w 2011"/>
                <a:gd name="T21" fmla="*/ 699 h 2000"/>
                <a:gd name="T22" fmla="*/ 1220 w 2011"/>
                <a:gd name="T23" fmla="*/ 1164 h 2000"/>
                <a:gd name="T24" fmla="*/ 1205 w 2011"/>
                <a:gd name="T25" fmla="*/ 1181 h 2000"/>
                <a:gd name="T26" fmla="*/ 1367 w 2011"/>
                <a:gd name="T27" fmla="*/ 1342 h 2000"/>
                <a:gd name="T28" fmla="*/ 1425 w 2011"/>
                <a:gd name="T29" fmla="*/ 1284 h 2000"/>
                <a:gd name="T30" fmla="*/ 1438 w 2011"/>
                <a:gd name="T31" fmla="*/ 1279 h 2000"/>
                <a:gd name="T32" fmla="*/ 1450 w 2011"/>
                <a:gd name="T33" fmla="*/ 1284 h 2000"/>
                <a:gd name="T34" fmla="*/ 1966 w 2011"/>
                <a:gd name="T35" fmla="*/ 1799 h 2000"/>
                <a:gd name="T36" fmla="*/ 1965 w 2011"/>
                <a:gd name="T37" fmla="*/ 1965 h 2000"/>
                <a:gd name="T38" fmla="*/ 1881 w 2011"/>
                <a:gd name="T39" fmla="*/ 2000 h 2000"/>
                <a:gd name="T40" fmla="*/ 1459 w 2011"/>
                <a:gd name="T41" fmla="*/ 1457 h 2000"/>
                <a:gd name="T42" fmla="*/ 1471 w 2011"/>
                <a:gd name="T43" fmla="*/ 1463 h 2000"/>
                <a:gd name="T44" fmla="*/ 1471 w 2011"/>
                <a:gd name="T45" fmla="*/ 1488 h 2000"/>
                <a:gd name="T46" fmla="*/ 1421 w 2011"/>
                <a:gd name="T47" fmla="*/ 1538 h 2000"/>
                <a:gd name="T48" fmla="*/ 1824 w 2011"/>
                <a:gd name="T49" fmla="*/ 1941 h 2000"/>
                <a:gd name="T50" fmla="*/ 1881 w 2011"/>
                <a:gd name="T51" fmla="*/ 1964 h 2000"/>
                <a:gd name="T52" fmla="*/ 1940 w 2011"/>
                <a:gd name="T53" fmla="*/ 1940 h 2000"/>
                <a:gd name="T54" fmla="*/ 1964 w 2011"/>
                <a:gd name="T55" fmla="*/ 1882 h 2000"/>
                <a:gd name="T56" fmla="*/ 1940 w 2011"/>
                <a:gd name="T57" fmla="*/ 1824 h 2000"/>
                <a:gd name="T58" fmla="*/ 1438 w 2011"/>
                <a:gd name="T59" fmla="*/ 1322 h 2000"/>
                <a:gd name="T60" fmla="*/ 1387 w 2011"/>
                <a:gd name="T61" fmla="*/ 1373 h 2000"/>
                <a:gd name="T62" fmla="*/ 1386 w 2011"/>
                <a:gd name="T63" fmla="*/ 1373 h 2000"/>
                <a:gd name="T64" fmla="*/ 1384 w 2011"/>
                <a:gd name="T65" fmla="*/ 1375 h 2000"/>
                <a:gd name="T66" fmla="*/ 1379 w 2011"/>
                <a:gd name="T67" fmla="*/ 1380 h 2000"/>
                <a:gd name="T68" fmla="*/ 1321 w 2011"/>
                <a:gd name="T69" fmla="*/ 1438 h 2000"/>
                <a:gd name="T70" fmla="*/ 1396 w 2011"/>
                <a:gd name="T71" fmla="*/ 1513 h 2000"/>
                <a:gd name="T72" fmla="*/ 1446 w 2011"/>
                <a:gd name="T73" fmla="*/ 1463 h 2000"/>
                <a:gd name="T74" fmla="*/ 1459 w 2011"/>
                <a:gd name="T75" fmla="*/ 1457 h 2000"/>
                <a:gd name="T76" fmla="*/ 699 w 2011"/>
                <a:gd name="T77" fmla="*/ 36 h 2000"/>
                <a:gd name="T78" fmla="*/ 36 w 2011"/>
                <a:gd name="T79" fmla="*/ 699 h 2000"/>
                <a:gd name="T80" fmla="*/ 699 w 2011"/>
                <a:gd name="T81" fmla="*/ 1362 h 2000"/>
                <a:gd name="T82" fmla="*/ 1362 w 2011"/>
                <a:gd name="T83" fmla="*/ 699 h 2000"/>
                <a:gd name="T84" fmla="*/ 699 w 2011"/>
                <a:gd name="T85" fmla="*/ 36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1" h="2000">
                  <a:moveTo>
                    <a:pt x="1881" y="2000"/>
                  </a:moveTo>
                  <a:cubicBezTo>
                    <a:pt x="1850" y="2000"/>
                    <a:pt x="1821" y="1988"/>
                    <a:pt x="1799" y="1966"/>
                  </a:cubicBezTo>
                  <a:cubicBezTo>
                    <a:pt x="1284" y="1451"/>
                    <a:pt x="1284" y="1451"/>
                    <a:pt x="1284" y="1451"/>
                  </a:cubicBezTo>
                  <a:cubicBezTo>
                    <a:pt x="1277" y="1444"/>
                    <a:pt x="1277" y="1433"/>
                    <a:pt x="1284" y="1426"/>
                  </a:cubicBezTo>
                  <a:cubicBezTo>
                    <a:pt x="1342" y="1367"/>
                    <a:pt x="1342" y="1367"/>
                    <a:pt x="1342" y="1367"/>
                  </a:cubicBezTo>
                  <a:cubicBezTo>
                    <a:pt x="1180" y="1206"/>
                    <a:pt x="1180" y="1206"/>
                    <a:pt x="1180" y="1206"/>
                  </a:cubicBezTo>
                  <a:cubicBezTo>
                    <a:pt x="1163" y="1221"/>
                    <a:pt x="1163" y="1221"/>
                    <a:pt x="1163" y="1221"/>
                  </a:cubicBezTo>
                  <a:cubicBezTo>
                    <a:pt x="1035" y="1335"/>
                    <a:pt x="870" y="1398"/>
                    <a:pt x="699" y="1398"/>
                  </a:cubicBezTo>
                  <a:cubicBezTo>
                    <a:pt x="314" y="1398"/>
                    <a:pt x="0" y="1084"/>
                    <a:pt x="0" y="699"/>
                  </a:cubicBezTo>
                  <a:cubicBezTo>
                    <a:pt x="0" y="313"/>
                    <a:pt x="314" y="0"/>
                    <a:pt x="699" y="0"/>
                  </a:cubicBezTo>
                  <a:cubicBezTo>
                    <a:pt x="1084" y="0"/>
                    <a:pt x="1398" y="313"/>
                    <a:pt x="1398" y="699"/>
                  </a:cubicBezTo>
                  <a:cubicBezTo>
                    <a:pt x="1398" y="870"/>
                    <a:pt x="1335" y="1035"/>
                    <a:pt x="1220" y="1164"/>
                  </a:cubicBezTo>
                  <a:cubicBezTo>
                    <a:pt x="1205" y="1181"/>
                    <a:pt x="1205" y="1181"/>
                    <a:pt x="1205" y="1181"/>
                  </a:cubicBezTo>
                  <a:cubicBezTo>
                    <a:pt x="1367" y="1342"/>
                    <a:pt x="1367" y="1342"/>
                    <a:pt x="1367" y="1342"/>
                  </a:cubicBezTo>
                  <a:cubicBezTo>
                    <a:pt x="1425" y="1284"/>
                    <a:pt x="1425" y="1284"/>
                    <a:pt x="1425" y="1284"/>
                  </a:cubicBezTo>
                  <a:cubicBezTo>
                    <a:pt x="1429" y="1280"/>
                    <a:pt x="1433" y="1279"/>
                    <a:pt x="1438" y="1279"/>
                  </a:cubicBezTo>
                  <a:cubicBezTo>
                    <a:pt x="1443" y="1279"/>
                    <a:pt x="1447" y="1280"/>
                    <a:pt x="1450" y="1284"/>
                  </a:cubicBezTo>
                  <a:cubicBezTo>
                    <a:pt x="1966" y="1799"/>
                    <a:pt x="1966" y="1799"/>
                    <a:pt x="1966" y="1799"/>
                  </a:cubicBezTo>
                  <a:cubicBezTo>
                    <a:pt x="2011" y="1845"/>
                    <a:pt x="2011" y="1919"/>
                    <a:pt x="1965" y="1965"/>
                  </a:cubicBezTo>
                  <a:cubicBezTo>
                    <a:pt x="1943" y="1988"/>
                    <a:pt x="1913" y="2000"/>
                    <a:pt x="1881" y="2000"/>
                  </a:cubicBezTo>
                  <a:close/>
                  <a:moveTo>
                    <a:pt x="1459" y="1457"/>
                  </a:moveTo>
                  <a:cubicBezTo>
                    <a:pt x="1463" y="1457"/>
                    <a:pt x="1468" y="1459"/>
                    <a:pt x="1471" y="1463"/>
                  </a:cubicBezTo>
                  <a:cubicBezTo>
                    <a:pt x="1478" y="1469"/>
                    <a:pt x="1478" y="1481"/>
                    <a:pt x="1471" y="1488"/>
                  </a:cubicBezTo>
                  <a:cubicBezTo>
                    <a:pt x="1421" y="1538"/>
                    <a:pt x="1421" y="1538"/>
                    <a:pt x="1421" y="1538"/>
                  </a:cubicBezTo>
                  <a:cubicBezTo>
                    <a:pt x="1824" y="1941"/>
                    <a:pt x="1824" y="1941"/>
                    <a:pt x="1824" y="1941"/>
                  </a:cubicBezTo>
                  <a:cubicBezTo>
                    <a:pt x="1839" y="1956"/>
                    <a:pt x="1859" y="1964"/>
                    <a:pt x="1881" y="1964"/>
                  </a:cubicBezTo>
                  <a:cubicBezTo>
                    <a:pt x="1903" y="1964"/>
                    <a:pt x="1924" y="1956"/>
                    <a:pt x="1940" y="1940"/>
                  </a:cubicBezTo>
                  <a:cubicBezTo>
                    <a:pt x="1955" y="1925"/>
                    <a:pt x="1964" y="1904"/>
                    <a:pt x="1964" y="1882"/>
                  </a:cubicBezTo>
                  <a:cubicBezTo>
                    <a:pt x="1964" y="1860"/>
                    <a:pt x="1956" y="1839"/>
                    <a:pt x="1940" y="1824"/>
                  </a:cubicBezTo>
                  <a:cubicBezTo>
                    <a:pt x="1438" y="1322"/>
                    <a:pt x="1438" y="1322"/>
                    <a:pt x="1438" y="1322"/>
                  </a:cubicBezTo>
                  <a:cubicBezTo>
                    <a:pt x="1387" y="1373"/>
                    <a:pt x="1387" y="1373"/>
                    <a:pt x="1387" y="1373"/>
                  </a:cubicBezTo>
                  <a:cubicBezTo>
                    <a:pt x="1386" y="1373"/>
                    <a:pt x="1386" y="1373"/>
                    <a:pt x="1386" y="1373"/>
                  </a:cubicBezTo>
                  <a:cubicBezTo>
                    <a:pt x="1384" y="1375"/>
                    <a:pt x="1384" y="1375"/>
                    <a:pt x="1384" y="1375"/>
                  </a:cubicBezTo>
                  <a:cubicBezTo>
                    <a:pt x="1379" y="1380"/>
                    <a:pt x="1379" y="1380"/>
                    <a:pt x="1379" y="1380"/>
                  </a:cubicBezTo>
                  <a:cubicBezTo>
                    <a:pt x="1321" y="1438"/>
                    <a:pt x="1321" y="1438"/>
                    <a:pt x="1321" y="1438"/>
                  </a:cubicBezTo>
                  <a:cubicBezTo>
                    <a:pt x="1396" y="1513"/>
                    <a:pt x="1396" y="1513"/>
                    <a:pt x="1396" y="1513"/>
                  </a:cubicBezTo>
                  <a:cubicBezTo>
                    <a:pt x="1446" y="1463"/>
                    <a:pt x="1446" y="1463"/>
                    <a:pt x="1446" y="1463"/>
                  </a:cubicBezTo>
                  <a:cubicBezTo>
                    <a:pt x="1449" y="1459"/>
                    <a:pt x="1454" y="1457"/>
                    <a:pt x="1459" y="1457"/>
                  </a:cubicBezTo>
                  <a:close/>
                  <a:moveTo>
                    <a:pt x="699" y="36"/>
                  </a:moveTo>
                  <a:cubicBezTo>
                    <a:pt x="333" y="36"/>
                    <a:pt x="36" y="333"/>
                    <a:pt x="36" y="699"/>
                  </a:cubicBezTo>
                  <a:cubicBezTo>
                    <a:pt x="36" y="1065"/>
                    <a:pt x="333" y="1362"/>
                    <a:pt x="699" y="1362"/>
                  </a:cubicBezTo>
                  <a:cubicBezTo>
                    <a:pt x="1065" y="1362"/>
                    <a:pt x="1362" y="1065"/>
                    <a:pt x="1362" y="699"/>
                  </a:cubicBezTo>
                  <a:cubicBezTo>
                    <a:pt x="1362" y="333"/>
                    <a:pt x="1065" y="36"/>
                    <a:pt x="699" y="36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E7C0D2-C582-CE49-ACCA-38E6D2CC25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69573" y="4920759"/>
            <a:ext cx="1852854" cy="1035797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0B70FD2-9F93-C848-BBE2-FEDC38673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0275" y="2573568"/>
            <a:ext cx="4625174" cy="5868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7427768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O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05EC64-EDCB-7341-9E39-9C5C0CAC62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BC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092209" y="1630779"/>
            <a:ext cx="2468840" cy="2459043"/>
            <a:chOff x="1839913" y="3554413"/>
            <a:chExt cx="800100" cy="796925"/>
          </a:xfrm>
          <a:solidFill>
            <a:schemeClr val="bg1"/>
          </a:solidFill>
        </p:grpSpPr>
        <p:sp>
          <p:nvSpPr>
            <p:cNvPr id="13" name="Freeform 32"/>
            <p:cNvSpPr>
              <a:spLocks noEditPoints="1"/>
            </p:cNvSpPr>
            <p:nvPr userDrawn="1"/>
          </p:nvSpPr>
          <p:spPr bwMode="auto">
            <a:xfrm>
              <a:off x="2114551" y="3554413"/>
              <a:ext cx="250825" cy="250825"/>
            </a:xfrm>
            <a:custGeom>
              <a:avLst/>
              <a:gdLst>
                <a:gd name="T0" fmla="*/ 237 w 474"/>
                <a:gd name="T1" fmla="*/ 474 h 474"/>
                <a:gd name="T2" fmla="*/ 474 w 474"/>
                <a:gd name="T3" fmla="*/ 237 h 474"/>
                <a:gd name="T4" fmla="*/ 237 w 474"/>
                <a:gd name="T5" fmla="*/ 0 h 474"/>
                <a:gd name="T6" fmla="*/ 0 w 474"/>
                <a:gd name="T7" fmla="*/ 237 h 474"/>
                <a:gd name="T8" fmla="*/ 237 w 474"/>
                <a:gd name="T9" fmla="*/ 474 h 474"/>
                <a:gd name="T10" fmla="*/ 237 w 474"/>
                <a:gd name="T11" fmla="*/ 48 h 474"/>
                <a:gd name="T12" fmla="*/ 426 w 474"/>
                <a:gd name="T13" fmla="*/ 237 h 474"/>
                <a:gd name="T14" fmla="*/ 237 w 474"/>
                <a:gd name="T15" fmla="*/ 426 h 474"/>
                <a:gd name="T16" fmla="*/ 48 w 474"/>
                <a:gd name="T17" fmla="*/ 237 h 474"/>
                <a:gd name="T18" fmla="*/ 237 w 474"/>
                <a:gd name="T19" fmla="*/ 48 h 474"/>
                <a:gd name="T20" fmla="*/ 237 w 474"/>
                <a:gd name="T21" fmla="*/ 48 h 474"/>
                <a:gd name="T22" fmla="*/ 237 w 474"/>
                <a:gd name="T23" fmla="*/ 48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4" h="474">
                  <a:moveTo>
                    <a:pt x="237" y="474"/>
                  </a:moveTo>
                  <a:cubicBezTo>
                    <a:pt x="368" y="474"/>
                    <a:pt x="474" y="367"/>
                    <a:pt x="474" y="237"/>
                  </a:cubicBezTo>
                  <a:cubicBezTo>
                    <a:pt x="474" y="106"/>
                    <a:pt x="368" y="0"/>
                    <a:pt x="237" y="0"/>
                  </a:cubicBezTo>
                  <a:cubicBezTo>
                    <a:pt x="106" y="0"/>
                    <a:pt x="0" y="106"/>
                    <a:pt x="0" y="237"/>
                  </a:cubicBezTo>
                  <a:cubicBezTo>
                    <a:pt x="0" y="367"/>
                    <a:pt x="106" y="474"/>
                    <a:pt x="237" y="474"/>
                  </a:cubicBezTo>
                  <a:close/>
                  <a:moveTo>
                    <a:pt x="237" y="48"/>
                  </a:moveTo>
                  <a:cubicBezTo>
                    <a:pt x="341" y="48"/>
                    <a:pt x="426" y="133"/>
                    <a:pt x="426" y="237"/>
                  </a:cubicBezTo>
                  <a:cubicBezTo>
                    <a:pt x="426" y="341"/>
                    <a:pt x="341" y="426"/>
                    <a:pt x="237" y="426"/>
                  </a:cubicBezTo>
                  <a:cubicBezTo>
                    <a:pt x="133" y="426"/>
                    <a:pt x="48" y="341"/>
                    <a:pt x="48" y="237"/>
                  </a:cubicBezTo>
                  <a:cubicBezTo>
                    <a:pt x="48" y="133"/>
                    <a:pt x="133" y="48"/>
                    <a:pt x="237" y="48"/>
                  </a:cubicBezTo>
                  <a:close/>
                  <a:moveTo>
                    <a:pt x="237" y="48"/>
                  </a:moveTo>
                  <a:cubicBezTo>
                    <a:pt x="237" y="48"/>
                    <a:pt x="237" y="48"/>
                    <a:pt x="23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3"/>
            <p:cNvSpPr>
              <a:spLocks noEditPoints="1"/>
            </p:cNvSpPr>
            <p:nvPr userDrawn="1"/>
          </p:nvSpPr>
          <p:spPr bwMode="auto">
            <a:xfrm>
              <a:off x="2022476" y="3830638"/>
              <a:ext cx="434975" cy="230188"/>
            </a:xfrm>
            <a:custGeom>
              <a:avLst/>
              <a:gdLst>
                <a:gd name="T0" fmla="*/ 410 w 820"/>
                <a:gd name="T1" fmla="*/ 48 h 433"/>
                <a:gd name="T2" fmla="*/ 771 w 820"/>
                <a:gd name="T3" fmla="*/ 385 h 433"/>
                <a:gd name="T4" fmla="*/ 216 w 820"/>
                <a:gd name="T5" fmla="*/ 385 h 433"/>
                <a:gd name="T6" fmla="*/ 192 w 820"/>
                <a:gd name="T7" fmla="*/ 409 h 433"/>
                <a:gd name="T8" fmla="*/ 216 w 820"/>
                <a:gd name="T9" fmla="*/ 433 h 433"/>
                <a:gd name="T10" fmla="*/ 796 w 820"/>
                <a:gd name="T11" fmla="*/ 433 h 433"/>
                <a:gd name="T12" fmla="*/ 820 w 820"/>
                <a:gd name="T13" fmla="*/ 409 h 433"/>
                <a:gd name="T14" fmla="*/ 410 w 820"/>
                <a:gd name="T15" fmla="*/ 0 h 433"/>
                <a:gd name="T16" fmla="*/ 0 w 820"/>
                <a:gd name="T17" fmla="*/ 409 h 433"/>
                <a:gd name="T18" fmla="*/ 24 w 820"/>
                <a:gd name="T19" fmla="*/ 433 h 433"/>
                <a:gd name="T20" fmla="*/ 120 w 820"/>
                <a:gd name="T21" fmla="*/ 433 h 433"/>
                <a:gd name="T22" fmla="*/ 144 w 820"/>
                <a:gd name="T23" fmla="*/ 409 h 433"/>
                <a:gd name="T24" fmla="*/ 120 w 820"/>
                <a:gd name="T25" fmla="*/ 385 h 433"/>
                <a:gd name="T26" fmla="*/ 49 w 820"/>
                <a:gd name="T27" fmla="*/ 385 h 433"/>
                <a:gd name="T28" fmla="*/ 410 w 820"/>
                <a:gd name="T29" fmla="*/ 48 h 433"/>
                <a:gd name="T30" fmla="*/ 410 w 820"/>
                <a:gd name="T31" fmla="*/ 48 h 433"/>
                <a:gd name="T32" fmla="*/ 410 w 820"/>
                <a:gd name="T33" fmla="*/ 4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20" h="433">
                  <a:moveTo>
                    <a:pt x="410" y="48"/>
                  </a:moveTo>
                  <a:cubicBezTo>
                    <a:pt x="601" y="48"/>
                    <a:pt x="759" y="197"/>
                    <a:pt x="771" y="385"/>
                  </a:cubicBezTo>
                  <a:cubicBezTo>
                    <a:pt x="216" y="385"/>
                    <a:pt x="216" y="385"/>
                    <a:pt x="216" y="385"/>
                  </a:cubicBezTo>
                  <a:cubicBezTo>
                    <a:pt x="203" y="385"/>
                    <a:pt x="192" y="396"/>
                    <a:pt x="192" y="409"/>
                  </a:cubicBezTo>
                  <a:cubicBezTo>
                    <a:pt x="192" y="423"/>
                    <a:pt x="203" y="433"/>
                    <a:pt x="216" y="433"/>
                  </a:cubicBezTo>
                  <a:cubicBezTo>
                    <a:pt x="796" y="433"/>
                    <a:pt x="796" y="433"/>
                    <a:pt x="796" y="433"/>
                  </a:cubicBezTo>
                  <a:cubicBezTo>
                    <a:pt x="809" y="433"/>
                    <a:pt x="820" y="423"/>
                    <a:pt x="820" y="409"/>
                  </a:cubicBezTo>
                  <a:cubicBezTo>
                    <a:pt x="820" y="183"/>
                    <a:pt x="636" y="0"/>
                    <a:pt x="410" y="0"/>
                  </a:cubicBezTo>
                  <a:cubicBezTo>
                    <a:pt x="184" y="0"/>
                    <a:pt x="0" y="183"/>
                    <a:pt x="0" y="409"/>
                  </a:cubicBezTo>
                  <a:cubicBezTo>
                    <a:pt x="0" y="423"/>
                    <a:pt x="11" y="433"/>
                    <a:pt x="24" y="433"/>
                  </a:cubicBezTo>
                  <a:cubicBezTo>
                    <a:pt x="120" y="433"/>
                    <a:pt x="120" y="433"/>
                    <a:pt x="120" y="433"/>
                  </a:cubicBezTo>
                  <a:cubicBezTo>
                    <a:pt x="134" y="433"/>
                    <a:pt x="144" y="423"/>
                    <a:pt x="144" y="409"/>
                  </a:cubicBezTo>
                  <a:cubicBezTo>
                    <a:pt x="144" y="396"/>
                    <a:pt x="134" y="385"/>
                    <a:pt x="120" y="385"/>
                  </a:cubicBezTo>
                  <a:cubicBezTo>
                    <a:pt x="49" y="385"/>
                    <a:pt x="49" y="385"/>
                    <a:pt x="49" y="385"/>
                  </a:cubicBezTo>
                  <a:cubicBezTo>
                    <a:pt x="61" y="197"/>
                    <a:pt x="219" y="48"/>
                    <a:pt x="410" y="48"/>
                  </a:cubicBezTo>
                  <a:close/>
                  <a:moveTo>
                    <a:pt x="410" y="48"/>
                  </a:moveTo>
                  <a:cubicBezTo>
                    <a:pt x="410" y="48"/>
                    <a:pt x="410" y="48"/>
                    <a:pt x="410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4"/>
            <p:cNvSpPr>
              <a:spLocks noEditPoints="1"/>
            </p:cNvSpPr>
            <p:nvPr userDrawn="1"/>
          </p:nvSpPr>
          <p:spPr bwMode="auto">
            <a:xfrm>
              <a:off x="1839913" y="4113213"/>
              <a:ext cx="250825" cy="238125"/>
            </a:xfrm>
            <a:custGeom>
              <a:avLst/>
              <a:gdLst>
                <a:gd name="T0" fmla="*/ 451 w 473"/>
                <a:gd name="T1" fmla="*/ 154 h 450"/>
                <a:gd name="T2" fmla="*/ 320 w 473"/>
                <a:gd name="T3" fmla="*/ 132 h 450"/>
                <a:gd name="T4" fmla="*/ 258 w 473"/>
                <a:gd name="T5" fmla="*/ 13 h 450"/>
                <a:gd name="T6" fmla="*/ 237 w 473"/>
                <a:gd name="T7" fmla="*/ 0 h 450"/>
                <a:gd name="T8" fmla="*/ 215 w 473"/>
                <a:gd name="T9" fmla="*/ 13 h 450"/>
                <a:gd name="T10" fmla="*/ 154 w 473"/>
                <a:gd name="T11" fmla="*/ 132 h 450"/>
                <a:gd name="T12" fmla="*/ 22 w 473"/>
                <a:gd name="T13" fmla="*/ 154 h 450"/>
                <a:gd name="T14" fmla="*/ 3 w 473"/>
                <a:gd name="T15" fmla="*/ 170 h 450"/>
                <a:gd name="T16" fmla="*/ 9 w 473"/>
                <a:gd name="T17" fmla="*/ 194 h 450"/>
                <a:gd name="T18" fmla="*/ 102 w 473"/>
                <a:gd name="T19" fmla="*/ 289 h 450"/>
                <a:gd name="T20" fmla="*/ 83 w 473"/>
                <a:gd name="T21" fmla="*/ 421 h 450"/>
                <a:gd name="T22" fmla="*/ 92 w 473"/>
                <a:gd name="T23" fmla="*/ 444 h 450"/>
                <a:gd name="T24" fmla="*/ 117 w 473"/>
                <a:gd name="T25" fmla="*/ 446 h 450"/>
                <a:gd name="T26" fmla="*/ 237 w 473"/>
                <a:gd name="T27" fmla="*/ 387 h 450"/>
                <a:gd name="T28" fmla="*/ 356 w 473"/>
                <a:gd name="T29" fmla="*/ 446 h 450"/>
                <a:gd name="T30" fmla="*/ 367 w 473"/>
                <a:gd name="T31" fmla="*/ 449 h 450"/>
                <a:gd name="T32" fmla="*/ 381 w 473"/>
                <a:gd name="T33" fmla="*/ 444 h 450"/>
                <a:gd name="T34" fmla="*/ 391 w 473"/>
                <a:gd name="T35" fmla="*/ 421 h 450"/>
                <a:gd name="T36" fmla="*/ 371 w 473"/>
                <a:gd name="T37" fmla="*/ 289 h 450"/>
                <a:gd name="T38" fmla="*/ 464 w 473"/>
                <a:gd name="T39" fmla="*/ 194 h 450"/>
                <a:gd name="T40" fmla="*/ 470 w 473"/>
                <a:gd name="T41" fmla="*/ 170 h 450"/>
                <a:gd name="T42" fmla="*/ 451 w 473"/>
                <a:gd name="T43" fmla="*/ 154 h 450"/>
                <a:gd name="T44" fmla="*/ 328 w 473"/>
                <a:gd name="T45" fmla="*/ 264 h 450"/>
                <a:gd name="T46" fmla="*/ 322 w 473"/>
                <a:gd name="T47" fmla="*/ 285 h 450"/>
                <a:gd name="T48" fmla="*/ 336 w 473"/>
                <a:gd name="T49" fmla="*/ 383 h 450"/>
                <a:gd name="T50" fmla="*/ 247 w 473"/>
                <a:gd name="T51" fmla="*/ 339 h 450"/>
                <a:gd name="T52" fmla="*/ 226 w 473"/>
                <a:gd name="T53" fmla="*/ 339 h 450"/>
                <a:gd name="T54" fmla="*/ 137 w 473"/>
                <a:gd name="T55" fmla="*/ 383 h 450"/>
                <a:gd name="T56" fmla="*/ 152 w 473"/>
                <a:gd name="T57" fmla="*/ 285 h 450"/>
                <a:gd name="T58" fmla="*/ 145 w 473"/>
                <a:gd name="T59" fmla="*/ 264 h 450"/>
                <a:gd name="T60" fmla="*/ 75 w 473"/>
                <a:gd name="T61" fmla="*/ 193 h 450"/>
                <a:gd name="T62" fmla="*/ 173 w 473"/>
                <a:gd name="T63" fmla="*/ 177 h 450"/>
                <a:gd name="T64" fmla="*/ 191 w 473"/>
                <a:gd name="T65" fmla="*/ 164 h 450"/>
                <a:gd name="T66" fmla="*/ 237 w 473"/>
                <a:gd name="T67" fmla="*/ 76 h 450"/>
                <a:gd name="T68" fmla="*/ 283 w 473"/>
                <a:gd name="T69" fmla="*/ 164 h 450"/>
                <a:gd name="T70" fmla="*/ 300 w 473"/>
                <a:gd name="T71" fmla="*/ 177 h 450"/>
                <a:gd name="T72" fmla="*/ 398 w 473"/>
                <a:gd name="T73" fmla="*/ 193 h 450"/>
                <a:gd name="T74" fmla="*/ 328 w 473"/>
                <a:gd name="T75" fmla="*/ 264 h 450"/>
                <a:gd name="T76" fmla="*/ 328 w 473"/>
                <a:gd name="T77" fmla="*/ 264 h 450"/>
                <a:gd name="T78" fmla="*/ 328 w 473"/>
                <a:gd name="T79" fmla="*/ 264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73" h="450">
                  <a:moveTo>
                    <a:pt x="451" y="154"/>
                  </a:moveTo>
                  <a:cubicBezTo>
                    <a:pt x="320" y="132"/>
                    <a:pt x="320" y="132"/>
                    <a:pt x="320" y="132"/>
                  </a:cubicBezTo>
                  <a:cubicBezTo>
                    <a:pt x="258" y="13"/>
                    <a:pt x="258" y="13"/>
                    <a:pt x="258" y="13"/>
                  </a:cubicBezTo>
                  <a:cubicBezTo>
                    <a:pt x="254" y="5"/>
                    <a:pt x="246" y="0"/>
                    <a:pt x="237" y="0"/>
                  </a:cubicBezTo>
                  <a:cubicBezTo>
                    <a:pt x="228" y="0"/>
                    <a:pt x="220" y="5"/>
                    <a:pt x="215" y="13"/>
                  </a:cubicBezTo>
                  <a:cubicBezTo>
                    <a:pt x="154" y="132"/>
                    <a:pt x="154" y="132"/>
                    <a:pt x="154" y="132"/>
                  </a:cubicBezTo>
                  <a:cubicBezTo>
                    <a:pt x="22" y="154"/>
                    <a:pt x="22" y="154"/>
                    <a:pt x="22" y="154"/>
                  </a:cubicBezTo>
                  <a:cubicBezTo>
                    <a:pt x="13" y="155"/>
                    <a:pt x="6" y="161"/>
                    <a:pt x="3" y="170"/>
                  </a:cubicBezTo>
                  <a:cubicBezTo>
                    <a:pt x="0" y="178"/>
                    <a:pt x="3" y="188"/>
                    <a:pt x="9" y="194"/>
                  </a:cubicBezTo>
                  <a:cubicBezTo>
                    <a:pt x="102" y="289"/>
                    <a:pt x="102" y="289"/>
                    <a:pt x="102" y="289"/>
                  </a:cubicBezTo>
                  <a:cubicBezTo>
                    <a:pt x="83" y="421"/>
                    <a:pt x="83" y="421"/>
                    <a:pt x="83" y="421"/>
                  </a:cubicBezTo>
                  <a:cubicBezTo>
                    <a:pt x="81" y="430"/>
                    <a:pt x="85" y="439"/>
                    <a:pt x="92" y="444"/>
                  </a:cubicBezTo>
                  <a:cubicBezTo>
                    <a:pt x="100" y="450"/>
                    <a:pt x="109" y="450"/>
                    <a:pt x="117" y="446"/>
                  </a:cubicBezTo>
                  <a:cubicBezTo>
                    <a:pt x="237" y="387"/>
                    <a:pt x="237" y="387"/>
                    <a:pt x="237" y="387"/>
                  </a:cubicBezTo>
                  <a:cubicBezTo>
                    <a:pt x="356" y="446"/>
                    <a:pt x="356" y="446"/>
                    <a:pt x="356" y="446"/>
                  </a:cubicBezTo>
                  <a:cubicBezTo>
                    <a:pt x="360" y="448"/>
                    <a:pt x="363" y="449"/>
                    <a:pt x="367" y="449"/>
                  </a:cubicBezTo>
                  <a:cubicBezTo>
                    <a:pt x="372" y="449"/>
                    <a:pt x="377" y="447"/>
                    <a:pt x="381" y="444"/>
                  </a:cubicBezTo>
                  <a:cubicBezTo>
                    <a:pt x="388" y="439"/>
                    <a:pt x="392" y="430"/>
                    <a:pt x="391" y="421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464" y="194"/>
                    <a:pt x="464" y="194"/>
                    <a:pt x="464" y="194"/>
                  </a:cubicBezTo>
                  <a:cubicBezTo>
                    <a:pt x="471" y="188"/>
                    <a:pt x="473" y="178"/>
                    <a:pt x="470" y="170"/>
                  </a:cubicBezTo>
                  <a:cubicBezTo>
                    <a:pt x="467" y="161"/>
                    <a:pt x="460" y="155"/>
                    <a:pt x="451" y="154"/>
                  </a:cubicBezTo>
                  <a:close/>
                  <a:moveTo>
                    <a:pt x="328" y="264"/>
                  </a:moveTo>
                  <a:cubicBezTo>
                    <a:pt x="323" y="270"/>
                    <a:pt x="321" y="277"/>
                    <a:pt x="322" y="285"/>
                  </a:cubicBezTo>
                  <a:cubicBezTo>
                    <a:pt x="336" y="383"/>
                    <a:pt x="336" y="383"/>
                    <a:pt x="336" y="383"/>
                  </a:cubicBezTo>
                  <a:cubicBezTo>
                    <a:pt x="247" y="339"/>
                    <a:pt x="247" y="339"/>
                    <a:pt x="247" y="339"/>
                  </a:cubicBezTo>
                  <a:cubicBezTo>
                    <a:pt x="241" y="335"/>
                    <a:pt x="233" y="335"/>
                    <a:pt x="226" y="339"/>
                  </a:cubicBezTo>
                  <a:cubicBezTo>
                    <a:pt x="137" y="383"/>
                    <a:pt x="137" y="383"/>
                    <a:pt x="137" y="383"/>
                  </a:cubicBezTo>
                  <a:cubicBezTo>
                    <a:pt x="152" y="285"/>
                    <a:pt x="152" y="285"/>
                    <a:pt x="152" y="285"/>
                  </a:cubicBezTo>
                  <a:cubicBezTo>
                    <a:pt x="153" y="277"/>
                    <a:pt x="150" y="270"/>
                    <a:pt x="145" y="264"/>
                  </a:cubicBezTo>
                  <a:cubicBezTo>
                    <a:pt x="75" y="193"/>
                    <a:pt x="75" y="193"/>
                    <a:pt x="75" y="193"/>
                  </a:cubicBezTo>
                  <a:cubicBezTo>
                    <a:pt x="173" y="177"/>
                    <a:pt x="173" y="177"/>
                    <a:pt x="173" y="177"/>
                  </a:cubicBezTo>
                  <a:cubicBezTo>
                    <a:pt x="181" y="176"/>
                    <a:pt x="187" y="171"/>
                    <a:pt x="191" y="164"/>
                  </a:cubicBezTo>
                  <a:cubicBezTo>
                    <a:pt x="237" y="76"/>
                    <a:pt x="237" y="76"/>
                    <a:pt x="237" y="76"/>
                  </a:cubicBezTo>
                  <a:cubicBezTo>
                    <a:pt x="283" y="164"/>
                    <a:pt x="283" y="164"/>
                    <a:pt x="283" y="164"/>
                  </a:cubicBezTo>
                  <a:cubicBezTo>
                    <a:pt x="286" y="171"/>
                    <a:pt x="292" y="176"/>
                    <a:pt x="300" y="177"/>
                  </a:cubicBezTo>
                  <a:cubicBezTo>
                    <a:pt x="398" y="193"/>
                    <a:pt x="398" y="193"/>
                    <a:pt x="398" y="193"/>
                  </a:cubicBezTo>
                  <a:lnTo>
                    <a:pt x="328" y="264"/>
                  </a:lnTo>
                  <a:close/>
                  <a:moveTo>
                    <a:pt x="328" y="264"/>
                  </a:moveTo>
                  <a:cubicBezTo>
                    <a:pt x="328" y="264"/>
                    <a:pt x="328" y="264"/>
                    <a:pt x="328" y="2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5"/>
            <p:cNvSpPr>
              <a:spLocks noEditPoints="1"/>
            </p:cNvSpPr>
            <p:nvPr userDrawn="1"/>
          </p:nvSpPr>
          <p:spPr bwMode="auto">
            <a:xfrm>
              <a:off x="2114551" y="4113213"/>
              <a:ext cx="250825" cy="238125"/>
            </a:xfrm>
            <a:custGeom>
              <a:avLst/>
              <a:gdLst>
                <a:gd name="T0" fmla="*/ 451 w 472"/>
                <a:gd name="T1" fmla="*/ 154 h 450"/>
                <a:gd name="T2" fmla="*/ 319 w 472"/>
                <a:gd name="T3" fmla="*/ 132 h 450"/>
                <a:gd name="T4" fmla="*/ 257 w 472"/>
                <a:gd name="T5" fmla="*/ 13 h 450"/>
                <a:gd name="T6" fmla="*/ 236 w 472"/>
                <a:gd name="T7" fmla="*/ 0 h 450"/>
                <a:gd name="T8" fmla="*/ 215 w 472"/>
                <a:gd name="T9" fmla="*/ 13 h 450"/>
                <a:gd name="T10" fmla="*/ 153 w 472"/>
                <a:gd name="T11" fmla="*/ 132 h 450"/>
                <a:gd name="T12" fmla="*/ 21 w 472"/>
                <a:gd name="T13" fmla="*/ 154 h 450"/>
                <a:gd name="T14" fmla="*/ 3 w 472"/>
                <a:gd name="T15" fmla="*/ 170 h 450"/>
                <a:gd name="T16" fmla="*/ 8 w 472"/>
                <a:gd name="T17" fmla="*/ 194 h 450"/>
                <a:gd name="T18" fmla="*/ 102 w 472"/>
                <a:gd name="T19" fmla="*/ 289 h 450"/>
                <a:gd name="T20" fmla="*/ 82 w 472"/>
                <a:gd name="T21" fmla="*/ 421 h 450"/>
                <a:gd name="T22" fmla="*/ 92 w 472"/>
                <a:gd name="T23" fmla="*/ 444 h 450"/>
                <a:gd name="T24" fmla="*/ 117 w 472"/>
                <a:gd name="T25" fmla="*/ 446 h 450"/>
                <a:gd name="T26" fmla="*/ 236 w 472"/>
                <a:gd name="T27" fmla="*/ 387 h 450"/>
                <a:gd name="T28" fmla="*/ 356 w 472"/>
                <a:gd name="T29" fmla="*/ 446 h 450"/>
                <a:gd name="T30" fmla="*/ 366 w 472"/>
                <a:gd name="T31" fmla="*/ 449 h 450"/>
                <a:gd name="T32" fmla="*/ 380 w 472"/>
                <a:gd name="T33" fmla="*/ 444 h 450"/>
                <a:gd name="T34" fmla="*/ 390 w 472"/>
                <a:gd name="T35" fmla="*/ 421 h 450"/>
                <a:gd name="T36" fmla="*/ 370 w 472"/>
                <a:gd name="T37" fmla="*/ 289 h 450"/>
                <a:gd name="T38" fmla="*/ 464 w 472"/>
                <a:gd name="T39" fmla="*/ 194 h 450"/>
                <a:gd name="T40" fmla="*/ 470 w 472"/>
                <a:gd name="T41" fmla="*/ 170 h 450"/>
                <a:gd name="T42" fmla="*/ 451 w 472"/>
                <a:gd name="T43" fmla="*/ 154 h 450"/>
                <a:gd name="T44" fmla="*/ 328 w 472"/>
                <a:gd name="T45" fmla="*/ 264 h 450"/>
                <a:gd name="T46" fmla="*/ 321 w 472"/>
                <a:gd name="T47" fmla="*/ 285 h 450"/>
                <a:gd name="T48" fmla="*/ 336 w 472"/>
                <a:gd name="T49" fmla="*/ 383 h 450"/>
                <a:gd name="T50" fmla="*/ 247 w 472"/>
                <a:gd name="T51" fmla="*/ 339 h 450"/>
                <a:gd name="T52" fmla="*/ 236 w 472"/>
                <a:gd name="T53" fmla="*/ 336 h 450"/>
                <a:gd name="T54" fmla="*/ 225 w 472"/>
                <a:gd name="T55" fmla="*/ 339 h 450"/>
                <a:gd name="T56" fmla="*/ 136 w 472"/>
                <a:gd name="T57" fmla="*/ 383 h 450"/>
                <a:gd name="T58" fmla="*/ 151 w 472"/>
                <a:gd name="T59" fmla="*/ 285 h 450"/>
                <a:gd name="T60" fmla="*/ 144 w 472"/>
                <a:gd name="T61" fmla="*/ 264 h 450"/>
                <a:gd name="T62" fmla="*/ 75 w 472"/>
                <a:gd name="T63" fmla="*/ 193 h 450"/>
                <a:gd name="T64" fmla="*/ 173 w 472"/>
                <a:gd name="T65" fmla="*/ 177 h 450"/>
                <a:gd name="T66" fmla="*/ 190 w 472"/>
                <a:gd name="T67" fmla="*/ 164 h 450"/>
                <a:gd name="T68" fmla="*/ 236 w 472"/>
                <a:gd name="T69" fmla="*/ 76 h 450"/>
                <a:gd name="T70" fmla="*/ 282 w 472"/>
                <a:gd name="T71" fmla="*/ 164 h 450"/>
                <a:gd name="T72" fmla="*/ 299 w 472"/>
                <a:gd name="T73" fmla="*/ 177 h 450"/>
                <a:gd name="T74" fmla="*/ 397 w 472"/>
                <a:gd name="T75" fmla="*/ 193 h 450"/>
                <a:gd name="T76" fmla="*/ 328 w 472"/>
                <a:gd name="T77" fmla="*/ 264 h 450"/>
                <a:gd name="T78" fmla="*/ 328 w 472"/>
                <a:gd name="T79" fmla="*/ 264 h 450"/>
                <a:gd name="T80" fmla="*/ 328 w 472"/>
                <a:gd name="T81" fmla="*/ 264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2" h="450">
                  <a:moveTo>
                    <a:pt x="451" y="154"/>
                  </a:moveTo>
                  <a:cubicBezTo>
                    <a:pt x="319" y="132"/>
                    <a:pt x="319" y="132"/>
                    <a:pt x="319" y="132"/>
                  </a:cubicBezTo>
                  <a:cubicBezTo>
                    <a:pt x="257" y="13"/>
                    <a:pt x="257" y="13"/>
                    <a:pt x="257" y="13"/>
                  </a:cubicBezTo>
                  <a:cubicBezTo>
                    <a:pt x="253" y="5"/>
                    <a:pt x="245" y="0"/>
                    <a:pt x="236" y="0"/>
                  </a:cubicBezTo>
                  <a:cubicBezTo>
                    <a:pt x="227" y="0"/>
                    <a:pt x="219" y="5"/>
                    <a:pt x="215" y="13"/>
                  </a:cubicBezTo>
                  <a:cubicBezTo>
                    <a:pt x="153" y="132"/>
                    <a:pt x="153" y="132"/>
                    <a:pt x="153" y="132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3" y="155"/>
                    <a:pt x="5" y="161"/>
                    <a:pt x="3" y="170"/>
                  </a:cubicBezTo>
                  <a:cubicBezTo>
                    <a:pt x="0" y="178"/>
                    <a:pt x="2" y="188"/>
                    <a:pt x="8" y="194"/>
                  </a:cubicBezTo>
                  <a:cubicBezTo>
                    <a:pt x="102" y="289"/>
                    <a:pt x="102" y="289"/>
                    <a:pt x="102" y="289"/>
                  </a:cubicBezTo>
                  <a:cubicBezTo>
                    <a:pt x="82" y="421"/>
                    <a:pt x="82" y="421"/>
                    <a:pt x="82" y="421"/>
                  </a:cubicBezTo>
                  <a:cubicBezTo>
                    <a:pt x="81" y="430"/>
                    <a:pt x="84" y="439"/>
                    <a:pt x="92" y="444"/>
                  </a:cubicBezTo>
                  <a:cubicBezTo>
                    <a:pt x="99" y="450"/>
                    <a:pt x="109" y="450"/>
                    <a:pt x="117" y="446"/>
                  </a:cubicBezTo>
                  <a:cubicBezTo>
                    <a:pt x="236" y="387"/>
                    <a:pt x="236" y="387"/>
                    <a:pt x="236" y="387"/>
                  </a:cubicBezTo>
                  <a:cubicBezTo>
                    <a:pt x="356" y="446"/>
                    <a:pt x="356" y="446"/>
                    <a:pt x="356" y="446"/>
                  </a:cubicBezTo>
                  <a:cubicBezTo>
                    <a:pt x="359" y="448"/>
                    <a:pt x="363" y="449"/>
                    <a:pt x="366" y="449"/>
                  </a:cubicBezTo>
                  <a:cubicBezTo>
                    <a:pt x="371" y="449"/>
                    <a:pt x="376" y="447"/>
                    <a:pt x="380" y="444"/>
                  </a:cubicBezTo>
                  <a:cubicBezTo>
                    <a:pt x="388" y="439"/>
                    <a:pt x="391" y="430"/>
                    <a:pt x="390" y="421"/>
                  </a:cubicBezTo>
                  <a:cubicBezTo>
                    <a:pt x="370" y="289"/>
                    <a:pt x="370" y="289"/>
                    <a:pt x="370" y="289"/>
                  </a:cubicBezTo>
                  <a:cubicBezTo>
                    <a:pt x="464" y="194"/>
                    <a:pt x="464" y="194"/>
                    <a:pt x="464" y="194"/>
                  </a:cubicBezTo>
                  <a:cubicBezTo>
                    <a:pt x="470" y="188"/>
                    <a:pt x="472" y="178"/>
                    <a:pt x="470" y="170"/>
                  </a:cubicBezTo>
                  <a:cubicBezTo>
                    <a:pt x="467" y="161"/>
                    <a:pt x="459" y="155"/>
                    <a:pt x="451" y="154"/>
                  </a:cubicBezTo>
                  <a:close/>
                  <a:moveTo>
                    <a:pt x="328" y="264"/>
                  </a:moveTo>
                  <a:cubicBezTo>
                    <a:pt x="322" y="270"/>
                    <a:pt x="320" y="277"/>
                    <a:pt x="321" y="285"/>
                  </a:cubicBezTo>
                  <a:cubicBezTo>
                    <a:pt x="336" y="383"/>
                    <a:pt x="336" y="383"/>
                    <a:pt x="336" y="383"/>
                  </a:cubicBezTo>
                  <a:cubicBezTo>
                    <a:pt x="247" y="339"/>
                    <a:pt x="247" y="339"/>
                    <a:pt x="247" y="339"/>
                  </a:cubicBezTo>
                  <a:cubicBezTo>
                    <a:pt x="243" y="337"/>
                    <a:pt x="240" y="336"/>
                    <a:pt x="236" y="336"/>
                  </a:cubicBezTo>
                  <a:cubicBezTo>
                    <a:pt x="232" y="336"/>
                    <a:pt x="229" y="337"/>
                    <a:pt x="225" y="339"/>
                  </a:cubicBezTo>
                  <a:cubicBezTo>
                    <a:pt x="136" y="383"/>
                    <a:pt x="136" y="383"/>
                    <a:pt x="136" y="383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2" y="277"/>
                    <a:pt x="150" y="270"/>
                    <a:pt x="144" y="264"/>
                  </a:cubicBezTo>
                  <a:cubicBezTo>
                    <a:pt x="75" y="193"/>
                    <a:pt x="75" y="193"/>
                    <a:pt x="75" y="193"/>
                  </a:cubicBezTo>
                  <a:cubicBezTo>
                    <a:pt x="173" y="177"/>
                    <a:pt x="173" y="177"/>
                    <a:pt x="173" y="177"/>
                  </a:cubicBezTo>
                  <a:cubicBezTo>
                    <a:pt x="180" y="176"/>
                    <a:pt x="187" y="171"/>
                    <a:pt x="190" y="164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82" y="164"/>
                    <a:pt x="282" y="164"/>
                    <a:pt x="282" y="164"/>
                  </a:cubicBezTo>
                  <a:cubicBezTo>
                    <a:pt x="285" y="171"/>
                    <a:pt x="292" y="176"/>
                    <a:pt x="299" y="177"/>
                  </a:cubicBezTo>
                  <a:cubicBezTo>
                    <a:pt x="397" y="193"/>
                    <a:pt x="397" y="193"/>
                    <a:pt x="397" y="193"/>
                  </a:cubicBezTo>
                  <a:lnTo>
                    <a:pt x="328" y="264"/>
                  </a:lnTo>
                  <a:close/>
                  <a:moveTo>
                    <a:pt x="328" y="264"/>
                  </a:moveTo>
                  <a:cubicBezTo>
                    <a:pt x="328" y="264"/>
                    <a:pt x="328" y="264"/>
                    <a:pt x="328" y="2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6"/>
            <p:cNvSpPr>
              <a:spLocks noEditPoints="1"/>
            </p:cNvSpPr>
            <p:nvPr userDrawn="1"/>
          </p:nvSpPr>
          <p:spPr bwMode="auto">
            <a:xfrm>
              <a:off x="2389188" y="4113213"/>
              <a:ext cx="250825" cy="238125"/>
            </a:xfrm>
            <a:custGeom>
              <a:avLst/>
              <a:gdLst>
                <a:gd name="T0" fmla="*/ 470 w 473"/>
                <a:gd name="T1" fmla="*/ 170 h 450"/>
                <a:gd name="T2" fmla="*/ 451 w 473"/>
                <a:gd name="T3" fmla="*/ 154 h 450"/>
                <a:gd name="T4" fmla="*/ 319 w 473"/>
                <a:gd name="T5" fmla="*/ 132 h 450"/>
                <a:gd name="T6" fmla="*/ 258 w 473"/>
                <a:gd name="T7" fmla="*/ 13 h 450"/>
                <a:gd name="T8" fmla="*/ 236 w 473"/>
                <a:gd name="T9" fmla="*/ 0 h 450"/>
                <a:gd name="T10" fmla="*/ 215 w 473"/>
                <a:gd name="T11" fmla="*/ 13 h 450"/>
                <a:gd name="T12" fmla="*/ 153 w 473"/>
                <a:gd name="T13" fmla="*/ 132 h 450"/>
                <a:gd name="T14" fmla="*/ 22 w 473"/>
                <a:gd name="T15" fmla="*/ 154 h 450"/>
                <a:gd name="T16" fmla="*/ 3 w 473"/>
                <a:gd name="T17" fmla="*/ 170 h 450"/>
                <a:gd name="T18" fmla="*/ 9 w 473"/>
                <a:gd name="T19" fmla="*/ 194 h 450"/>
                <a:gd name="T20" fmla="*/ 102 w 473"/>
                <a:gd name="T21" fmla="*/ 289 h 450"/>
                <a:gd name="T22" fmla="*/ 82 w 473"/>
                <a:gd name="T23" fmla="*/ 421 h 450"/>
                <a:gd name="T24" fmla="*/ 92 w 473"/>
                <a:gd name="T25" fmla="*/ 444 h 450"/>
                <a:gd name="T26" fmla="*/ 117 w 473"/>
                <a:gd name="T27" fmla="*/ 446 h 450"/>
                <a:gd name="T28" fmla="*/ 236 w 473"/>
                <a:gd name="T29" fmla="*/ 387 h 450"/>
                <a:gd name="T30" fmla="*/ 356 w 473"/>
                <a:gd name="T31" fmla="*/ 446 h 450"/>
                <a:gd name="T32" fmla="*/ 367 w 473"/>
                <a:gd name="T33" fmla="*/ 449 h 450"/>
                <a:gd name="T34" fmla="*/ 381 w 473"/>
                <a:gd name="T35" fmla="*/ 444 h 450"/>
                <a:gd name="T36" fmla="*/ 390 w 473"/>
                <a:gd name="T37" fmla="*/ 421 h 450"/>
                <a:gd name="T38" fmla="*/ 371 w 473"/>
                <a:gd name="T39" fmla="*/ 289 h 450"/>
                <a:gd name="T40" fmla="*/ 464 w 473"/>
                <a:gd name="T41" fmla="*/ 194 h 450"/>
                <a:gd name="T42" fmla="*/ 470 w 473"/>
                <a:gd name="T43" fmla="*/ 170 h 450"/>
                <a:gd name="T44" fmla="*/ 328 w 473"/>
                <a:gd name="T45" fmla="*/ 264 h 450"/>
                <a:gd name="T46" fmla="*/ 321 w 473"/>
                <a:gd name="T47" fmla="*/ 285 h 450"/>
                <a:gd name="T48" fmla="*/ 336 w 473"/>
                <a:gd name="T49" fmla="*/ 383 h 450"/>
                <a:gd name="T50" fmla="*/ 247 w 473"/>
                <a:gd name="T51" fmla="*/ 339 h 450"/>
                <a:gd name="T52" fmla="*/ 236 w 473"/>
                <a:gd name="T53" fmla="*/ 336 h 450"/>
                <a:gd name="T54" fmla="*/ 226 w 473"/>
                <a:gd name="T55" fmla="*/ 339 h 450"/>
                <a:gd name="T56" fmla="*/ 137 w 473"/>
                <a:gd name="T57" fmla="*/ 383 h 450"/>
                <a:gd name="T58" fmla="*/ 151 w 473"/>
                <a:gd name="T59" fmla="*/ 285 h 450"/>
                <a:gd name="T60" fmla="*/ 145 w 473"/>
                <a:gd name="T61" fmla="*/ 264 h 450"/>
                <a:gd name="T62" fmla="*/ 75 w 473"/>
                <a:gd name="T63" fmla="*/ 193 h 450"/>
                <a:gd name="T64" fmla="*/ 173 w 473"/>
                <a:gd name="T65" fmla="*/ 177 h 450"/>
                <a:gd name="T66" fmla="*/ 190 w 473"/>
                <a:gd name="T67" fmla="*/ 164 h 450"/>
                <a:gd name="T68" fmla="*/ 236 w 473"/>
                <a:gd name="T69" fmla="*/ 76 h 450"/>
                <a:gd name="T70" fmla="*/ 282 w 473"/>
                <a:gd name="T71" fmla="*/ 164 h 450"/>
                <a:gd name="T72" fmla="*/ 300 w 473"/>
                <a:gd name="T73" fmla="*/ 177 h 450"/>
                <a:gd name="T74" fmla="*/ 398 w 473"/>
                <a:gd name="T75" fmla="*/ 193 h 450"/>
                <a:gd name="T76" fmla="*/ 328 w 473"/>
                <a:gd name="T77" fmla="*/ 264 h 450"/>
                <a:gd name="T78" fmla="*/ 328 w 473"/>
                <a:gd name="T79" fmla="*/ 264 h 450"/>
                <a:gd name="T80" fmla="*/ 328 w 473"/>
                <a:gd name="T81" fmla="*/ 264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3" h="450">
                  <a:moveTo>
                    <a:pt x="470" y="170"/>
                  </a:moveTo>
                  <a:cubicBezTo>
                    <a:pt x="467" y="161"/>
                    <a:pt x="460" y="155"/>
                    <a:pt x="451" y="154"/>
                  </a:cubicBezTo>
                  <a:cubicBezTo>
                    <a:pt x="319" y="132"/>
                    <a:pt x="319" y="132"/>
                    <a:pt x="319" y="132"/>
                  </a:cubicBezTo>
                  <a:cubicBezTo>
                    <a:pt x="258" y="13"/>
                    <a:pt x="258" y="13"/>
                    <a:pt x="258" y="13"/>
                  </a:cubicBezTo>
                  <a:cubicBezTo>
                    <a:pt x="253" y="5"/>
                    <a:pt x="245" y="0"/>
                    <a:pt x="236" y="0"/>
                  </a:cubicBezTo>
                  <a:cubicBezTo>
                    <a:pt x="227" y="0"/>
                    <a:pt x="219" y="5"/>
                    <a:pt x="215" y="13"/>
                  </a:cubicBezTo>
                  <a:cubicBezTo>
                    <a:pt x="153" y="132"/>
                    <a:pt x="153" y="132"/>
                    <a:pt x="153" y="132"/>
                  </a:cubicBezTo>
                  <a:cubicBezTo>
                    <a:pt x="22" y="154"/>
                    <a:pt x="22" y="154"/>
                    <a:pt x="22" y="154"/>
                  </a:cubicBezTo>
                  <a:cubicBezTo>
                    <a:pt x="13" y="155"/>
                    <a:pt x="6" y="161"/>
                    <a:pt x="3" y="170"/>
                  </a:cubicBezTo>
                  <a:cubicBezTo>
                    <a:pt x="0" y="178"/>
                    <a:pt x="2" y="188"/>
                    <a:pt x="9" y="194"/>
                  </a:cubicBezTo>
                  <a:cubicBezTo>
                    <a:pt x="102" y="289"/>
                    <a:pt x="102" y="289"/>
                    <a:pt x="102" y="289"/>
                  </a:cubicBezTo>
                  <a:cubicBezTo>
                    <a:pt x="82" y="421"/>
                    <a:pt x="82" y="421"/>
                    <a:pt x="82" y="421"/>
                  </a:cubicBezTo>
                  <a:cubicBezTo>
                    <a:pt x="81" y="430"/>
                    <a:pt x="85" y="439"/>
                    <a:pt x="92" y="444"/>
                  </a:cubicBezTo>
                  <a:cubicBezTo>
                    <a:pt x="99" y="450"/>
                    <a:pt x="109" y="450"/>
                    <a:pt x="117" y="446"/>
                  </a:cubicBezTo>
                  <a:cubicBezTo>
                    <a:pt x="236" y="387"/>
                    <a:pt x="236" y="387"/>
                    <a:pt x="236" y="387"/>
                  </a:cubicBezTo>
                  <a:cubicBezTo>
                    <a:pt x="356" y="446"/>
                    <a:pt x="356" y="446"/>
                    <a:pt x="356" y="446"/>
                  </a:cubicBezTo>
                  <a:cubicBezTo>
                    <a:pt x="359" y="448"/>
                    <a:pt x="363" y="449"/>
                    <a:pt x="367" y="449"/>
                  </a:cubicBezTo>
                  <a:cubicBezTo>
                    <a:pt x="372" y="449"/>
                    <a:pt x="376" y="447"/>
                    <a:pt x="381" y="444"/>
                  </a:cubicBezTo>
                  <a:cubicBezTo>
                    <a:pt x="388" y="439"/>
                    <a:pt x="392" y="430"/>
                    <a:pt x="390" y="421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464" y="194"/>
                    <a:pt x="464" y="194"/>
                    <a:pt x="464" y="194"/>
                  </a:cubicBezTo>
                  <a:cubicBezTo>
                    <a:pt x="470" y="188"/>
                    <a:pt x="473" y="178"/>
                    <a:pt x="470" y="170"/>
                  </a:cubicBezTo>
                  <a:close/>
                  <a:moveTo>
                    <a:pt x="328" y="264"/>
                  </a:moveTo>
                  <a:cubicBezTo>
                    <a:pt x="323" y="270"/>
                    <a:pt x="320" y="277"/>
                    <a:pt x="321" y="285"/>
                  </a:cubicBezTo>
                  <a:cubicBezTo>
                    <a:pt x="336" y="383"/>
                    <a:pt x="336" y="383"/>
                    <a:pt x="336" y="383"/>
                  </a:cubicBezTo>
                  <a:cubicBezTo>
                    <a:pt x="247" y="339"/>
                    <a:pt x="247" y="339"/>
                    <a:pt x="247" y="339"/>
                  </a:cubicBezTo>
                  <a:cubicBezTo>
                    <a:pt x="244" y="337"/>
                    <a:pt x="240" y="336"/>
                    <a:pt x="236" y="336"/>
                  </a:cubicBezTo>
                  <a:cubicBezTo>
                    <a:pt x="233" y="336"/>
                    <a:pt x="229" y="337"/>
                    <a:pt x="226" y="339"/>
                  </a:cubicBezTo>
                  <a:cubicBezTo>
                    <a:pt x="137" y="383"/>
                    <a:pt x="137" y="383"/>
                    <a:pt x="137" y="383"/>
                  </a:cubicBezTo>
                  <a:cubicBezTo>
                    <a:pt x="151" y="285"/>
                    <a:pt x="151" y="285"/>
                    <a:pt x="151" y="285"/>
                  </a:cubicBezTo>
                  <a:cubicBezTo>
                    <a:pt x="152" y="277"/>
                    <a:pt x="150" y="270"/>
                    <a:pt x="145" y="264"/>
                  </a:cubicBezTo>
                  <a:cubicBezTo>
                    <a:pt x="75" y="193"/>
                    <a:pt x="75" y="193"/>
                    <a:pt x="75" y="193"/>
                  </a:cubicBezTo>
                  <a:cubicBezTo>
                    <a:pt x="173" y="177"/>
                    <a:pt x="173" y="177"/>
                    <a:pt x="173" y="177"/>
                  </a:cubicBezTo>
                  <a:cubicBezTo>
                    <a:pt x="181" y="176"/>
                    <a:pt x="187" y="171"/>
                    <a:pt x="190" y="164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82" y="164"/>
                    <a:pt x="282" y="164"/>
                    <a:pt x="282" y="164"/>
                  </a:cubicBezTo>
                  <a:cubicBezTo>
                    <a:pt x="286" y="171"/>
                    <a:pt x="292" y="176"/>
                    <a:pt x="300" y="177"/>
                  </a:cubicBezTo>
                  <a:cubicBezTo>
                    <a:pt x="398" y="193"/>
                    <a:pt x="398" y="193"/>
                    <a:pt x="398" y="193"/>
                  </a:cubicBezTo>
                  <a:lnTo>
                    <a:pt x="328" y="264"/>
                  </a:lnTo>
                  <a:close/>
                  <a:moveTo>
                    <a:pt x="328" y="264"/>
                  </a:moveTo>
                  <a:cubicBezTo>
                    <a:pt x="328" y="264"/>
                    <a:pt x="328" y="264"/>
                    <a:pt x="328" y="2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158846E-A205-B04F-9B0A-565B61B425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69573" y="4920759"/>
            <a:ext cx="1852854" cy="1035797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77FEE7D-7BD6-F545-BB57-418B8C266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0275" y="2573568"/>
            <a:ext cx="4625174" cy="5868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2444277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OC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6699F0-6E4E-EC48-8E5D-27C33BC47F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C7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421924" y="1474157"/>
            <a:ext cx="3117285" cy="3110999"/>
            <a:chOff x="6583363" y="3551238"/>
            <a:chExt cx="787400" cy="785812"/>
          </a:xfrm>
          <a:solidFill>
            <a:schemeClr val="bg1"/>
          </a:solidFill>
        </p:grpSpPr>
        <p:sp>
          <p:nvSpPr>
            <p:cNvPr id="13" name="Freeform 16"/>
            <p:cNvSpPr>
              <a:spLocks noEditPoints="1"/>
            </p:cNvSpPr>
            <p:nvPr userDrawn="1"/>
          </p:nvSpPr>
          <p:spPr bwMode="auto">
            <a:xfrm>
              <a:off x="6583363" y="3786188"/>
              <a:ext cx="158750" cy="433387"/>
            </a:xfrm>
            <a:custGeom>
              <a:avLst/>
              <a:gdLst>
                <a:gd name="T0" fmla="*/ 300 w 330"/>
                <a:gd name="T1" fmla="*/ 901 h 901"/>
                <a:gd name="T2" fmla="*/ 320 w 330"/>
                <a:gd name="T3" fmla="*/ 893 h 901"/>
                <a:gd name="T4" fmla="*/ 320 w 330"/>
                <a:gd name="T5" fmla="*/ 854 h 901"/>
                <a:gd name="T6" fmla="*/ 100 w 330"/>
                <a:gd name="T7" fmla="*/ 634 h 901"/>
                <a:gd name="T8" fmla="*/ 55 w 330"/>
                <a:gd name="T9" fmla="*/ 518 h 901"/>
                <a:gd name="T10" fmla="*/ 55 w 330"/>
                <a:gd name="T11" fmla="*/ 109 h 901"/>
                <a:gd name="T12" fmla="*/ 109 w 330"/>
                <a:gd name="T13" fmla="*/ 54 h 901"/>
                <a:gd name="T14" fmla="*/ 164 w 330"/>
                <a:gd name="T15" fmla="*/ 109 h 901"/>
                <a:gd name="T16" fmla="*/ 164 w 330"/>
                <a:gd name="T17" fmla="*/ 325 h 901"/>
                <a:gd name="T18" fmla="*/ 191 w 330"/>
                <a:gd name="T19" fmla="*/ 352 h 901"/>
                <a:gd name="T20" fmla="*/ 218 w 330"/>
                <a:gd name="T21" fmla="*/ 325 h 901"/>
                <a:gd name="T22" fmla="*/ 218 w 330"/>
                <a:gd name="T23" fmla="*/ 109 h 901"/>
                <a:gd name="T24" fmla="*/ 109 w 330"/>
                <a:gd name="T25" fmla="*/ 0 h 901"/>
                <a:gd name="T26" fmla="*/ 0 w 330"/>
                <a:gd name="T27" fmla="*/ 109 h 901"/>
                <a:gd name="T28" fmla="*/ 0 w 330"/>
                <a:gd name="T29" fmla="*/ 518 h 901"/>
                <a:gd name="T30" fmla="*/ 63 w 330"/>
                <a:gd name="T31" fmla="*/ 674 h 901"/>
                <a:gd name="T32" fmla="*/ 281 w 330"/>
                <a:gd name="T33" fmla="*/ 893 h 901"/>
                <a:gd name="T34" fmla="*/ 300 w 330"/>
                <a:gd name="T35" fmla="*/ 901 h 901"/>
                <a:gd name="T36" fmla="*/ 300 w 330"/>
                <a:gd name="T37" fmla="*/ 901 h 901"/>
                <a:gd name="T38" fmla="*/ 300 w 330"/>
                <a:gd name="T39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0" h="901">
                  <a:moveTo>
                    <a:pt x="300" y="901"/>
                  </a:moveTo>
                  <a:cubicBezTo>
                    <a:pt x="307" y="901"/>
                    <a:pt x="314" y="898"/>
                    <a:pt x="320" y="893"/>
                  </a:cubicBezTo>
                  <a:cubicBezTo>
                    <a:pt x="330" y="882"/>
                    <a:pt x="330" y="865"/>
                    <a:pt x="320" y="854"/>
                  </a:cubicBezTo>
                  <a:cubicBezTo>
                    <a:pt x="100" y="634"/>
                    <a:pt x="100" y="634"/>
                    <a:pt x="100" y="634"/>
                  </a:cubicBezTo>
                  <a:cubicBezTo>
                    <a:pt x="98" y="633"/>
                    <a:pt x="55" y="594"/>
                    <a:pt x="55" y="518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55" y="79"/>
                    <a:pt x="79" y="54"/>
                    <a:pt x="109" y="54"/>
                  </a:cubicBezTo>
                  <a:cubicBezTo>
                    <a:pt x="139" y="54"/>
                    <a:pt x="164" y="79"/>
                    <a:pt x="164" y="109"/>
                  </a:cubicBezTo>
                  <a:cubicBezTo>
                    <a:pt x="164" y="325"/>
                    <a:pt x="164" y="325"/>
                    <a:pt x="164" y="325"/>
                  </a:cubicBezTo>
                  <a:cubicBezTo>
                    <a:pt x="164" y="340"/>
                    <a:pt x="176" y="352"/>
                    <a:pt x="191" y="352"/>
                  </a:cubicBezTo>
                  <a:cubicBezTo>
                    <a:pt x="206" y="352"/>
                    <a:pt x="218" y="340"/>
                    <a:pt x="218" y="325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49"/>
                    <a:pt x="16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518"/>
                    <a:pt x="0" y="518"/>
                    <a:pt x="0" y="518"/>
                  </a:cubicBezTo>
                  <a:cubicBezTo>
                    <a:pt x="0" y="620"/>
                    <a:pt x="62" y="674"/>
                    <a:pt x="63" y="674"/>
                  </a:cubicBezTo>
                  <a:cubicBezTo>
                    <a:pt x="281" y="893"/>
                    <a:pt x="281" y="893"/>
                    <a:pt x="281" y="893"/>
                  </a:cubicBezTo>
                  <a:cubicBezTo>
                    <a:pt x="286" y="898"/>
                    <a:pt x="293" y="901"/>
                    <a:pt x="300" y="901"/>
                  </a:cubicBezTo>
                  <a:close/>
                  <a:moveTo>
                    <a:pt x="300" y="901"/>
                  </a:moveTo>
                  <a:cubicBezTo>
                    <a:pt x="300" y="901"/>
                    <a:pt x="300" y="901"/>
                    <a:pt x="300" y="90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"/>
            <p:cNvSpPr>
              <a:spLocks noEditPoints="1"/>
            </p:cNvSpPr>
            <p:nvPr userDrawn="1"/>
          </p:nvSpPr>
          <p:spPr bwMode="auto">
            <a:xfrm>
              <a:off x="6661151" y="4257675"/>
              <a:ext cx="236538" cy="79375"/>
            </a:xfrm>
            <a:custGeom>
              <a:avLst/>
              <a:gdLst>
                <a:gd name="T0" fmla="*/ 464 w 491"/>
                <a:gd name="T1" fmla="*/ 0 h 163"/>
                <a:gd name="T2" fmla="*/ 27 w 491"/>
                <a:gd name="T3" fmla="*/ 0 h 163"/>
                <a:gd name="T4" fmla="*/ 0 w 491"/>
                <a:gd name="T5" fmla="*/ 27 h 163"/>
                <a:gd name="T6" fmla="*/ 0 w 491"/>
                <a:gd name="T7" fmla="*/ 136 h 163"/>
                <a:gd name="T8" fmla="*/ 27 w 491"/>
                <a:gd name="T9" fmla="*/ 163 h 163"/>
                <a:gd name="T10" fmla="*/ 54 w 491"/>
                <a:gd name="T11" fmla="*/ 136 h 163"/>
                <a:gd name="T12" fmla="*/ 54 w 491"/>
                <a:gd name="T13" fmla="*/ 54 h 163"/>
                <a:gd name="T14" fmla="*/ 437 w 491"/>
                <a:gd name="T15" fmla="*/ 54 h 163"/>
                <a:gd name="T16" fmla="*/ 437 w 491"/>
                <a:gd name="T17" fmla="*/ 136 h 163"/>
                <a:gd name="T18" fmla="*/ 464 w 491"/>
                <a:gd name="T19" fmla="*/ 163 h 163"/>
                <a:gd name="T20" fmla="*/ 491 w 491"/>
                <a:gd name="T21" fmla="*/ 136 h 163"/>
                <a:gd name="T22" fmla="*/ 491 w 491"/>
                <a:gd name="T23" fmla="*/ 27 h 163"/>
                <a:gd name="T24" fmla="*/ 464 w 491"/>
                <a:gd name="T25" fmla="*/ 0 h 163"/>
                <a:gd name="T26" fmla="*/ 464 w 491"/>
                <a:gd name="T27" fmla="*/ 0 h 163"/>
                <a:gd name="T28" fmla="*/ 464 w 491"/>
                <a:gd name="T2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1" h="163">
                  <a:moveTo>
                    <a:pt x="464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51"/>
                    <a:pt x="12" y="163"/>
                    <a:pt x="27" y="163"/>
                  </a:cubicBezTo>
                  <a:cubicBezTo>
                    <a:pt x="42" y="163"/>
                    <a:pt x="54" y="151"/>
                    <a:pt x="54" y="136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437" y="54"/>
                    <a:pt x="437" y="54"/>
                    <a:pt x="437" y="54"/>
                  </a:cubicBezTo>
                  <a:cubicBezTo>
                    <a:pt x="437" y="136"/>
                    <a:pt x="437" y="136"/>
                    <a:pt x="437" y="136"/>
                  </a:cubicBezTo>
                  <a:cubicBezTo>
                    <a:pt x="437" y="151"/>
                    <a:pt x="449" y="163"/>
                    <a:pt x="464" y="163"/>
                  </a:cubicBezTo>
                  <a:cubicBezTo>
                    <a:pt x="479" y="163"/>
                    <a:pt x="491" y="151"/>
                    <a:pt x="491" y="136"/>
                  </a:cubicBezTo>
                  <a:cubicBezTo>
                    <a:pt x="491" y="27"/>
                    <a:pt x="491" y="27"/>
                    <a:pt x="491" y="27"/>
                  </a:cubicBezTo>
                  <a:cubicBezTo>
                    <a:pt x="491" y="12"/>
                    <a:pt x="479" y="0"/>
                    <a:pt x="464" y="0"/>
                  </a:cubicBezTo>
                  <a:close/>
                  <a:moveTo>
                    <a:pt x="464" y="0"/>
                  </a:moveTo>
                  <a:cubicBezTo>
                    <a:pt x="464" y="0"/>
                    <a:pt x="464" y="0"/>
                    <a:pt x="46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8"/>
            <p:cNvSpPr>
              <a:spLocks noEditPoints="1"/>
            </p:cNvSpPr>
            <p:nvPr userDrawn="1"/>
          </p:nvSpPr>
          <p:spPr bwMode="auto">
            <a:xfrm>
              <a:off x="6661151" y="3970338"/>
              <a:ext cx="211138" cy="261937"/>
            </a:xfrm>
            <a:custGeom>
              <a:avLst/>
              <a:gdLst>
                <a:gd name="T0" fmla="*/ 2 w 437"/>
                <a:gd name="T1" fmla="*/ 108 h 546"/>
                <a:gd name="T2" fmla="*/ 35 w 437"/>
                <a:gd name="T3" fmla="*/ 183 h 546"/>
                <a:gd name="T4" fmla="*/ 172 w 437"/>
                <a:gd name="T5" fmla="*/ 319 h 546"/>
                <a:gd name="T6" fmla="*/ 210 w 437"/>
                <a:gd name="T7" fmla="*/ 319 h 546"/>
                <a:gd name="T8" fmla="*/ 210 w 437"/>
                <a:gd name="T9" fmla="*/ 281 h 546"/>
                <a:gd name="T10" fmla="*/ 74 w 437"/>
                <a:gd name="T11" fmla="*/ 144 h 546"/>
                <a:gd name="T12" fmla="*/ 56 w 437"/>
                <a:gd name="T13" fmla="*/ 106 h 546"/>
                <a:gd name="T14" fmla="*/ 70 w 437"/>
                <a:gd name="T15" fmla="*/ 70 h 546"/>
                <a:gd name="T16" fmla="*/ 106 w 437"/>
                <a:gd name="T17" fmla="*/ 56 h 546"/>
                <a:gd name="T18" fmla="*/ 144 w 437"/>
                <a:gd name="T19" fmla="*/ 74 h 546"/>
                <a:gd name="T20" fmla="*/ 337 w 437"/>
                <a:gd name="T21" fmla="*/ 266 h 546"/>
                <a:gd name="T22" fmla="*/ 382 w 437"/>
                <a:gd name="T23" fmla="*/ 382 h 546"/>
                <a:gd name="T24" fmla="*/ 382 w 437"/>
                <a:gd name="T25" fmla="*/ 519 h 546"/>
                <a:gd name="T26" fmla="*/ 409 w 437"/>
                <a:gd name="T27" fmla="*/ 546 h 546"/>
                <a:gd name="T28" fmla="*/ 437 w 437"/>
                <a:gd name="T29" fmla="*/ 519 h 546"/>
                <a:gd name="T30" fmla="*/ 437 w 437"/>
                <a:gd name="T31" fmla="*/ 382 h 546"/>
                <a:gd name="T32" fmla="*/ 374 w 437"/>
                <a:gd name="T33" fmla="*/ 226 h 546"/>
                <a:gd name="T34" fmla="*/ 183 w 437"/>
                <a:gd name="T35" fmla="*/ 35 h 546"/>
                <a:gd name="T36" fmla="*/ 109 w 437"/>
                <a:gd name="T37" fmla="*/ 1 h 546"/>
                <a:gd name="T38" fmla="*/ 32 w 437"/>
                <a:gd name="T39" fmla="*/ 32 h 546"/>
                <a:gd name="T40" fmla="*/ 2 w 437"/>
                <a:gd name="T41" fmla="*/ 108 h 546"/>
                <a:gd name="T42" fmla="*/ 2 w 437"/>
                <a:gd name="T43" fmla="*/ 108 h 546"/>
                <a:gd name="T44" fmla="*/ 2 w 437"/>
                <a:gd name="T45" fmla="*/ 108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7" h="546">
                  <a:moveTo>
                    <a:pt x="2" y="108"/>
                  </a:moveTo>
                  <a:cubicBezTo>
                    <a:pt x="3" y="136"/>
                    <a:pt x="15" y="162"/>
                    <a:pt x="35" y="183"/>
                  </a:cubicBezTo>
                  <a:cubicBezTo>
                    <a:pt x="172" y="319"/>
                    <a:pt x="172" y="319"/>
                    <a:pt x="172" y="319"/>
                  </a:cubicBezTo>
                  <a:cubicBezTo>
                    <a:pt x="182" y="330"/>
                    <a:pt x="200" y="330"/>
                    <a:pt x="210" y="319"/>
                  </a:cubicBezTo>
                  <a:cubicBezTo>
                    <a:pt x="221" y="309"/>
                    <a:pt x="221" y="292"/>
                    <a:pt x="210" y="281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63" y="134"/>
                    <a:pt x="57" y="120"/>
                    <a:pt x="56" y="106"/>
                  </a:cubicBezTo>
                  <a:cubicBezTo>
                    <a:pt x="56" y="93"/>
                    <a:pt x="60" y="80"/>
                    <a:pt x="70" y="70"/>
                  </a:cubicBezTo>
                  <a:cubicBezTo>
                    <a:pt x="80" y="60"/>
                    <a:pt x="93" y="56"/>
                    <a:pt x="106" y="56"/>
                  </a:cubicBezTo>
                  <a:cubicBezTo>
                    <a:pt x="120" y="57"/>
                    <a:pt x="134" y="63"/>
                    <a:pt x="144" y="74"/>
                  </a:cubicBezTo>
                  <a:cubicBezTo>
                    <a:pt x="337" y="266"/>
                    <a:pt x="337" y="266"/>
                    <a:pt x="337" y="266"/>
                  </a:cubicBezTo>
                  <a:cubicBezTo>
                    <a:pt x="339" y="268"/>
                    <a:pt x="382" y="307"/>
                    <a:pt x="382" y="382"/>
                  </a:cubicBezTo>
                  <a:cubicBezTo>
                    <a:pt x="382" y="519"/>
                    <a:pt x="382" y="519"/>
                    <a:pt x="382" y="519"/>
                  </a:cubicBezTo>
                  <a:cubicBezTo>
                    <a:pt x="382" y="534"/>
                    <a:pt x="394" y="546"/>
                    <a:pt x="409" y="546"/>
                  </a:cubicBezTo>
                  <a:cubicBezTo>
                    <a:pt x="425" y="546"/>
                    <a:pt x="437" y="534"/>
                    <a:pt x="437" y="519"/>
                  </a:cubicBezTo>
                  <a:cubicBezTo>
                    <a:pt x="437" y="382"/>
                    <a:pt x="437" y="382"/>
                    <a:pt x="437" y="382"/>
                  </a:cubicBezTo>
                  <a:cubicBezTo>
                    <a:pt x="437" y="282"/>
                    <a:pt x="375" y="227"/>
                    <a:pt x="374" y="226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62" y="15"/>
                    <a:pt x="136" y="3"/>
                    <a:pt x="109" y="1"/>
                  </a:cubicBezTo>
                  <a:cubicBezTo>
                    <a:pt x="80" y="0"/>
                    <a:pt x="53" y="11"/>
                    <a:pt x="32" y="32"/>
                  </a:cubicBezTo>
                  <a:cubicBezTo>
                    <a:pt x="11" y="53"/>
                    <a:pt x="0" y="80"/>
                    <a:pt x="2" y="108"/>
                  </a:cubicBezTo>
                  <a:close/>
                  <a:moveTo>
                    <a:pt x="2" y="108"/>
                  </a:moveTo>
                  <a:cubicBezTo>
                    <a:pt x="2" y="108"/>
                    <a:pt x="2" y="108"/>
                    <a:pt x="2" y="10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9"/>
            <p:cNvSpPr>
              <a:spLocks noEditPoints="1"/>
            </p:cNvSpPr>
            <p:nvPr userDrawn="1"/>
          </p:nvSpPr>
          <p:spPr bwMode="auto">
            <a:xfrm>
              <a:off x="7081838" y="3970338"/>
              <a:ext cx="209550" cy="261937"/>
            </a:xfrm>
            <a:custGeom>
              <a:avLst/>
              <a:gdLst>
                <a:gd name="T0" fmla="*/ 64 w 435"/>
                <a:gd name="T1" fmla="*/ 225 h 546"/>
                <a:gd name="T2" fmla="*/ 0 w 435"/>
                <a:gd name="T3" fmla="*/ 382 h 546"/>
                <a:gd name="T4" fmla="*/ 0 w 435"/>
                <a:gd name="T5" fmla="*/ 519 h 546"/>
                <a:gd name="T6" fmla="*/ 27 w 435"/>
                <a:gd name="T7" fmla="*/ 546 h 546"/>
                <a:gd name="T8" fmla="*/ 54 w 435"/>
                <a:gd name="T9" fmla="*/ 519 h 546"/>
                <a:gd name="T10" fmla="*/ 54 w 435"/>
                <a:gd name="T11" fmla="*/ 382 h 546"/>
                <a:gd name="T12" fmla="*/ 101 w 435"/>
                <a:gd name="T13" fmla="*/ 265 h 546"/>
                <a:gd name="T14" fmla="*/ 292 w 435"/>
                <a:gd name="T15" fmla="*/ 74 h 546"/>
                <a:gd name="T16" fmla="*/ 330 w 435"/>
                <a:gd name="T17" fmla="*/ 56 h 546"/>
                <a:gd name="T18" fmla="*/ 366 w 435"/>
                <a:gd name="T19" fmla="*/ 70 h 546"/>
                <a:gd name="T20" fmla="*/ 380 w 435"/>
                <a:gd name="T21" fmla="*/ 104 h 546"/>
                <a:gd name="T22" fmla="*/ 363 w 435"/>
                <a:gd name="T23" fmla="*/ 144 h 546"/>
                <a:gd name="T24" fmla="*/ 226 w 435"/>
                <a:gd name="T25" fmla="*/ 281 h 546"/>
                <a:gd name="T26" fmla="*/ 226 w 435"/>
                <a:gd name="T27" fmla="*/ 319 h 546"/>
                <a:gd name="T28" fmla="*/ 265 w 435"/>
                <a:gd name="T29" fmla="*/ 319 h 546"/>
                <a:gd name="T30" fmla="*/ 401 w 435"/>
                <a:gd name="T31" fmla="*/ 183 h 546"/>
                <a:gd name="T32" fmla="*/ 435 w 435"/>
                <a:gd name="T33" fmla="*/ 104 h 546"/>
                <a:gd name="T34" fmla="*/ 405 w 435"/>
                <a:gd name="T35" fmla="*/ 32 h 546"/>
                <a:gd name="T36" fmla="*/ 328 w 435"/>
                <a:gd name="T37" fmla="*/ 1 h 546"/>
                <a:gd name="T38" fmla="*/ 253 w 435"/>
                <a:gd name="T39" fmla="*/ 35 h 546"/>
                <a:gd name="T40" fmla="*/ 64 w 435"/>
                <a:gd name="T41" fmla="*/ 225 h 546"/>
                <a:gd name="T42" fmla="*/ 64 w 435"/>
                <a:gd name="T43" fmla="*/ 225 h 546"/>
                <a:gd name="T44" fmla="*/ 64 w 435"/>
                <a:gd name="T45" fmla="*/ 225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5" h="546">
                  <a:moveTo>
                    <a:pt x="64" y="225"/>
                  </a:moveTo>
                  <a:cubicBezTo>
                    <a:pt x="61" y="227"/>
                    <a:pt x="0" y="282"/>
                    <a:pt x="0" y="382"/>
                  </a:cubicBezTo>
                  <a:cubicBezTo>
                    <a:pt x="0" y="519"/>
                    <a:pt x="0" y="519"/>
                    <a:pt x="0" y="519"/>
                  </a:cubicBezTo>
                  <a:cubicBezTo>
                    <a:pt x="0" y="534"/>
                    <a:pt x="12" y="546"/>
                    <a:pt x="27" y="546"/>
                  </a:cubicBezTo>
                  <a:cubicBezTo>
                    <a:pt x="42" y="546"/>
                    <a:pt x="54" y="534"/>
                    <a:pt x="54" y="519"/>
                  </a:cubicBezTo>
                  <a:cubicBezTo>
                    <a:pt x="54" y="382"/>
                    <a:pt x="54" y="382"/>
                    <a:pt x="54" y="382"/>
                  </a:cubicBezTo>
                  <a:cubicBezTo>
                    <a:pt x="54" y="307"/>
                    <a:pt x="98" y="268"/>
                    <a:pt x="101" y="265"/>
                  </a:cubicBezTo>
                  <a:cubicBezTo>
                    <a:pt x="292" y="74"/>
                    <a:pt x="292" y="74"/>
                    <a:pt x="292" y="74"/>
                  </a:cubicBezTo>
                  <a:cubicBezTo>
                    <a:pt x="303" y="63"/>
                    <a:pt x="316" y="57"/>
                    <a:pt x="330" y="56"/>
                  </a:cubicBezTo>
                  <a:cubicBezTo>
                    <a:pt x="344" y="56"/>
                    <a:pt x="356" y="60"/>
                    <a:pt x="366" y="70"/>
                  </a:cubicBezTo>
                  <a:cubicBezTo>
                    <a:pt x="375" y="80"/>
                    <a:pt x="380" y="92"/>
                    <a:pt x="380" y="104"/>
                  </a:cubicBezTo>
                  <a:cubicBezTo>
                    <a:pt x="380" y="119"/>
                    <a:pt x="374" y="133"/>
                    <a:pt x="363" y="144"/>
                  </a:cubicBezTo>
                  <a:cubicBezTo>
                    <a:pt x="226" y="281"/>
                    <a:pt x="226" y="281"/>
                    <a:pt x="226" y="281"/>
                  </a:cubicBezTo>
                  <a:cubicBezTo>
                    <a:pt x="215" y="292"/>
                    <a:pt x="215" y="309"/>
                    <a:pt x="226" y="319"/>
                  </a:cubicBezTo>
                  <a:cubicBezTo>
                    <a:pt x="237" y="330"/>
                    <a:pt x="254" y="330"/>
                    <a:pt x="265" y="319"/>
                  </a:cubicBezTo>
                  <a:cubicBezTo>
                    <a:pt x="401" y="183"/>
                    <a:pt x="401" y="183"/>
                    <a:pt x="401" y="183"/>
                  </a:cubicBezTo>
                  <a:cubicBezTo>
                    <a:pt x="423" y="161"/>
                    <a:pt x="435" y="133"/>
                    <a:pt x="435" y="104"/>
                  </a:cubicBezTo>
                  <a:cubicBezTo>
                    <a:pt x="435" y="77"/>
                    <a:pt x="424" y="51"/>
                    <a:pt x="405" y="32"/>
                  </a:cubicBezTo>
                  <a:cubicBezTo>
                    <a:pt x="384" y="11"/>
                    <a:pt x="356" y="0"/>
                    <a:pt x="328" y="1"/>
                  </a:cubicBezTo>
                  <a:cubicBezTo>
                    <a:pt x="300" y="3"/>
                    <a:pt x="274" y="15"/>
                    <a:pt x="253" y="35"/>
                  </a:cubicBezTo>
                  <a:lnTo>
                    <a:pt x="64" y="225"/>
                  </a:lnTo>
                  <a:close/>
                  <a:moveTo>
                    <a:pt x="64" y="225"/>
                  </a:moveTo>
                  <a:cubicBezTo>
                    <a:pt x="64" y="225"/>
                    <a:pt x="64" y="225"/>
                    <a:pt x="64" y="22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0"/>
            <p:cNvSpPr>
              <a:spLocks noEditPoints="1"/>
            </p:cNvSpPr>
            <p:nvPr userDrawn="1"/>
          </p:nvSpPr>
          <p:spPr bwMode="auto">
            <a:xfrm>
              <a:off x="6740526" y="3551238"/>
              <a:ext cx="473075" cy="444500"/>
            </a:xfrm>
            <a:custGeom>
              <a:avLst/>
              <a:gdLst>
                <a:gd name="T0" fmla="*/ 983 w 983"/>
                <a:gd name="T1" fmla="*/ 300 h 928"/>
                <a:gd name="T2" fmla="*/ 682 w 983"/>
                <a:gd name="T3" fmla="*/ 0 h 928"/>
                <a:gd name="T4" fmla="*/ 410 w 983"/>
                <a:gd name="T5" fmla="*/ 174 h 928"/>
                <a:gd name="T6" fmla="*/ 423 w 983"/>
                <a:gd name="T7" fmla="*/ 210 h 928"/>
                <a:gd name="T8" fmla="*/ 459 w 983"/>
                <a:gd name="T9" fmla="*/ 197 h 928"/>
                <a:gd name="T10" fmla="*/ 682 w 983"/>
                <a:gd name="T11" fmla="*/ 55 h 928"/>
                <a:gd name="T12" fmla="*/ 928 w 983"/>
                <a:gd name="T13" fmla="*/ 300 h 928"/>
                <a:gd name="T14" fmla="*/ 491 w 983"/>
                <a:gd name="T15" fmla="*/ 870 h 928"/>
                <a:gd name="T16" fmla="*/ 54 w 983"/>
                <a:gd name="T17" fmla="*/ 300 h 928"/>
                <a:gd name="T18" fmla="*/ 300 w 983"/>
                <a:gd name="T19" fmla="*/ 55 h 928"/>
                <a:gd name="T20" fmla="*/ 398 w 983"/>
                <a:gd name="T21" fmla="*/ 75 h 928"/>
                <a:gd name="T22" fmla="*/ 434 w 983"/>
                <a:gd name="T23" fmla="*/ 61 h 928"/>
                <a:gd name="T24" fmla="*/ 420 w 983"/>
                <a:gd name="T25" fmla="*/ 25 h 928"/>
                <a:gd name="T26" fmla="*/ 300 w 983"/>
                <a:gd name="T27" fmla="*/ 0 h 928"/>
                <a:gd name="T28" fmla="*/ 0 w 983"/>
                <a:gd name="T29" fmla="*/ 300 h 928"/>
                <a:gd name="T30" fmla="*/ 478 w 983"/>
                <a:gd name="T31" fmla="*/ 925 h 928"/>
                <a:gd name="T32" fmla="*/ 491 w 983"/>
                <a:gd name="T33" fmla="*/ 928 h 928"/>
                <a:gd name="T34" fmla="*/ 504 w 983"/>
                <a:gd name="T35" fmla="*/ 925 h 928"/>
                <a:gd name="T36" fmla="*/ 983 w 983"/>
                <a:gd name="T37" fmla="*/ 300 h 928"/>
                <a:gd name="T38" fmla="*/ 983 w 983"/>
                <a:gd name="T39" fmla="*/ 300 h 928"/>
                <a:gd name="T40" fmla="*/ 983 w 983"/>
                <a:gd name="T41" fmla="*/ 30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83" h="928">
                  <a:moveTo>
                    <a:pt x="983" y="300"/>
                  </a:moveTo>
                  <a:cubicBezTo>
                    <a:pt x="983" y="135"/>
                    <a:pt x="848" y="0"/>
                    <a:pt x="682" y="0"/>
                  </a:cubicBezTo>
                  <a:cubicBezTo>
                    <a:pt x="566" y="0"/>
                    <a:pt x="459" y="68"/>
                    <a:pt x="410" y="174"/>
                  </a:cubicBezTo>
                  <a:cubicBezTo>
                    <a:pt x="404" y="187"/>
                    <a:pt x="409" y="204"/>
                    <a:pt x="423" y="210"/>
                  </a:cubicBezTo>
                  <a:cubicBezTo>
                    <a:pt x="437" y="216"/>
                    <a:pt x="453" y="210"/>
                    <a:pt x="459" y="197"/>
                  </a:cubicBezTo>
                  <a:cubicBezTo>
                    <a:pt x="500" y="110"/>
                    <a:pt x="587" y="55"/>
                    <a:pt x="682" y="55"/>
                  </a:cubicBezTo>
                  <a:cubicBezTo>
                    <a:pt x="818" y="55"/>
                    <a:pt x="928" y="165"/>
                    <a:pt x="928" y="300"/>
                  </a:cubicBezTo>
                  <a:cubicBezTo>
                    <a:pt x="928" y="461"/>
                    <a:pt x="765" y="715"/>
                    <a:pt x="491" y="870"/>
                  </a:cubicBezTo>
                  <a:cubicBezTo>
                    <a:pt x="217" y="715"/>
                    <a:pt x="54" y="461"/>
                    <a:pt x="54" y="300"/>
                  </a:cubicBezTo>
                  <a:cubicBezTo>
                    <a:pt x="54" y="165"/>
                    <a:pt x="165" y="55"/>
                    <a:pt x="300" y="55"/>
                  </a:cubicBezTo>
                  <a:cubicBezTo>
                    <a:pt x="334" y="55"/>
                    <a:pt x="367" y="61"/>
                    <a:pt x="398" y="75"/>
                  </a:cubicBezTo>
                  <a:cubicBezTo>
                    <a:pt x="412" y="81"/>
                    <a:pt x="428" y="75"/>
                    <a:pt x="434" y="61"/>
                  </a:cubicBezTo>
                  <a:cubicBezTo>
                    <a:pt x="440" y="47"/>
                    <a:pt x="434" y="31"/>
                    <a:pt x="420" y="25"/>
                  </a:cubicBezTo>
                  <a:cubicBezTo>
                    <a:pt x="382" y="8"/>
                    <a:pt x="342" y="0"/>
                    <a:pt x="300" y="0"/>
                  </a:cubicBezTo>
                  <a:cubicBezTo>
                    <a:pt x="134" y="0"/>
                    <a:pt x="0" y="135"/>
                    <a:pt x="0" y="300"/>
                  </a:cubicBezTo>
                  <a:cubicBezTo>
                    <a:pt x="0" y="477"/>
                    <a:pt x="167" y="756"/>
                    <a:pt x="478" y="925"/>
                  </a:cubicBezTo>
                  <a:cubicBezTo>
                    <a:pt x="482" y="927"/>
                    <a:pt x="487" y="928"/>
                    <a:pt x="491" y="928"/>
                  </a:cubicBezTo>
                  <a:cubicBezTo>
                    <a:pt x="496" y="928"/>
                    <a:pt x="500" y="927"/>
                    <a:pt x="504" y="925"/>
                  </a:cubicBezTo>
                  <a:cubicBezTo>
                    <a:pt x="815" y="756"/>
                    <a:pt x="983" y="477"/>
                    <a:pt x="983" y="300"/>
                  </a:cubicBezTo>
                  <a:close/>
                  <a:moveTo>
                    <a:pt x="983" y="300"/>
                  </a:moveTo>
                  <a:cubicBezTo>
                    <a:pt x="983" y="300"/>
                    <a:pt x="983" y="300"/>
                    <a:pt x="983" y="30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"/>
            <p:cNvSpPr>
              <a:spLocks noEditPoints="1"/>
            </p:cNvSpPr>
            <p:nvPr userDrawn="1"/>
          </p:nvSpPr>
          <p:spPr bwMode="auto">
            <a:xfrm>
              <a:off x="7212013" y="3786188"/>
              <a:ext cx="158750" cy="433387"/>
            </a:xfrm>
            <a:custGeom>
              <a:avLst/>
              <a:gdLst>
                <a:gd name="T0" fmla="*/ 221 w 330"/>
                <a:gd name="T1" fmla="*/ 0 h 901"/>
                <a:gd name="T2" fmla="*/ 112 w 330"/>
                <a:gd name="T3" fmla="*/ 109 h 901"/>
                <a:gd name="T4" fmla="*/ 112 w 330"/>
                <a:gd name="T5" fmla="*/ 325 h 901"/>
                <a:gd name="T6" fmla="*/ 139 w 330"/>
                <a:gd name="T7" fmla="*/ 352 h 901"/>
                <a:gd name="T8" fmla="*/ 167 w 330"/>
                <a:gd name="T9" fmla="*/ 325 h 901"/>
                <a:gd name="T10" fmla="*/ 167 w 330"/>
                <a:gd name="T11" fmla="*/ 109 h 901"/>
                <a:gd name="T12" fmla="*/ 221 w 330"/>
                <a:gd name="T13" fmla="*/ 54 h 901"/>
                <a:gd name="T14" fmla="*/ 276 w 330"/>
                <a:gd name="T15" fmla="*/ 109 h 901"/>
                <a:gd name="T16" fmla="*/ 276 w 330"/>
                <a:gd name="T17" fmla="*/ 518 h 901"/>
                <a:gd name="T18" fmla="*/ 229 w 330"/>
                <a:gd name="T19" fmla="*/ 636 h 901"/>
                <a:gd name="T20" fmla="*/ 11 w 330"/>
                <a:gd name="T21" fmla="*/ 854 h 901"/>
                <a:gd name="T22" fmla="*/ 11 w 330"/>
                <a:gd name="T23" fmla="*/ 893 h 901"/>
                <a:gd name="T24" fmla="*/ 30 w 330"/>
                <a:gd name="T25" fmla="*/ 901 h 901"/>
                <a:gd name="T26" fmla="*/ 49 w 330"/>
                <a:gd name="T27" fmla="*/ 893 h 901"/>
                <a:gd name="T28" fmla="*/ 266 w 330"/>
                <a:gd name="T29" fmla="*/ 676 h 901"/>
                <a:gd name="T30" fmla="*/ 330 w 330"/>
                <a:gd name="T31" fmla="*/ 518 h 901"/>
                <a:gd name="T32" fmla="*/ 330 w 330"/>
                <a:gd name="T33" fmla="*/ 109 h 901"/>
                <a:gd name="T34" fmla="*/ 221 w 330"/>
                <a:gd name="T35" fmla="*/ 0 h 901"/>
                <a:gd name="T36" fmla="*/ 221 w 330"/>
                <a:gd name="T37" fmla="*/ 0 h 901"/>
                <a:gd name="T38" fmla="*/ 221 w 330"/>
                <a:gd name="T39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0" h="901">
                  <a:moveTo>
                    <a:pt x="221" y="0"/>
                  </a:moveTo>
                  <a:cubicBezTo>
                    <a:pt x="161" y="0"/>
                    <a:pt x="112" y="49"/>
                    <a:pt x="112" y="109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12" y="340"/>
                    <a:pt x="124" y="352"/>
                    <a:pt x="139" y="352"/>
                  </a:cubicBezTo>
                  <a:cubicBezTo>
                    <a:pt x="154" y="352"/>
                    <a:pt x="167" y="340"/>
                    <a:pt x="167" y="325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7" y="79"/>
                    <a:pt x="191" y="54"/>
                    <a:pt x="221" y="54"/>
                  </a:cubicBezTo>
                  <a:cubicBezTo>
                    <a:pt x="251" y="54"/>
                    <a:pt x="276" y="79"/>
                    <a:pt x="276" y="109"/>
                  </a:cubicBezTo>
                  <a:cubicBezTo>
                    <a:pt x="276" y="518"/>
                    <a:pt x="276" y="518"/>
                    <a:pt x="276" y="518"/>
                  </a:cubicBezTo>
                  <a:cubicBezTo>
                    <a:pt x="276" y="594"/>
                    <a:pt x="233" y="633"/>
                    <a:pt x="229" y="636"/>
                  </a:cubicBezTo>
                  <a:cubicBezTo>
                    <a:pt x="11" y="854"/>
                    <a:pt x="11" y="854"/>
                    <a:pt x="11" y="854"/>
                  </a:cubicBezTo>
                  <a:cubicBezTo>
                    <a:pt x="0" y="865"/>
                    <a:pt x="0" y="882"/>
                    <a:pt x="11" y="893"/>
                  </a:cubicBezTo>
                  <a:cubicBezTo>
                    <a:pt x="16" y="898"/>
                    <a:pt x="23" y="901"/>
                    <a:pt x="30" y="901"/>
                  </a:cubicBezTo>
                  <a:cubicBezTo>
                    <a:pt x="37" y="901"/>
                    <a:pt x="44" y="898"/>
                    <a:pt x="49" y="893"/>
                  </a:cubicBezTo>
                  <a:cubicBezTo>
                    <a:pt x="266" y="676"/>
                    <a:pt x="266" y="676"/>
                    <a:pt x="266" y="676"/>
                  </a:cubicBezTo>
                  <a:cubicBezTo>
                    <a:pt x="269" y="674"/>
                    <a:pt x="330" y="620"/>
                    <a:pt x="330" y="518"/>
                  </a:cubicBezTo>
                  <a:cubicBezTo>
                    <a:pt x="330" y="109"/>
                    <a:pt x="330" y="109"/>
                    <a:pt x="330" y="109"/>
                  </a:cubicBezTo>
                  <a:cubicBezTo>
                    <a:pt x="330" y="49"/>
                    <a:pt x="281" y="0"/>
                    <a:pt x="221" y="0"/>
                  </a:cubicBezTo>
                  <a:close/>
                  <a:moveTo>
                    <a:pt x="221" y="0"/>
                  </a:moveTo>
                  <a:cubicBezTo>
                    <a:pt x="221" y="0"/>
                    <a:pt x="221" y="0"/>
                    <a:pt x="22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 noEditPoints="1"/>
            </p:cNvSpPr>
            <p:nvPr userDrawn="1"/>
          </p:nvSpPr>
          <p:spPr bwMode="auto">
            <a:xfrm>
              <a:off x="7054851" y="4257675"/>
              <a:ext cx="236538" cy="79375"/>
            </a:xfrm>
            <a:custGeom>
              <a:avLst/>
              <a:gdLst>
                <a:gd name="T0" fmla="*/ 464 w 492"/>
                <a:gd name="T1" fmla="*/ 0 h 163"/>
                <a:gd name="T2" fmla="*/ 27 w 492"/>
                <a:gd name="T3" fmla="*/ 0 h 163"/>
                <a:gd name="T4" fmla="*/ 0 w 492"/>
                <a:gd name="T5" fmla="*/ 27 h 163"/>
                <a:gd name="T6" fmla="*/ 0 w 492"/>
                <a:gd name="T7" fmla="*/ 136 h 163"/>
                <a:gd name="T8" fmla="*/ 27 w 492"/>
                <a:gd name="T9" fmla="*/ 163 h 163"/>
                <a:gd name="T10" fmla="*/ 55 w 492"/>
                <a:gd name="T11" fmla="*/ 136 h 163"/>
                <a:gd name="T12" fmla="*/ 55 w 492"/>
                <a:gd name="T13" fmla="*/ 54 h 163"/>
                <a:gd name="T14" fmla="*/ 437 w 492"/>
                <a:gd name="T15" fmla="*/ 54 h 163"/>
                <a:gd name="T16" fmla="*/ 437 w 492"/>
                <a:gd name="T17" fmla="*/ 136 h 163"/>
                <a:gd name="T18" fmla="*/ 464 w 492"/>
                <a:gd name="T19" fmla="*/ 163 h 163"/>
                <a:gd name="T20" fmla="*/ 492 w 492"/>
                <a:gd name="T21" fmla="*/ 136 h 163"/>
                <a:gd name="T22" fmla="*/ 492 w 492"/>
                <a:gd name="T23" fmla="*/ 27 h 163"/>
                <a:gd name="T24" fmla="*/ 464 w 492"/>
                <a:gd name="T25" fmla="*/ 0 h 163"/>
                <a:gd name="T26" fmla="*/ 464 w 492"/>
                <a:gd name="T27" fmla="*/ 0 h 163"/>
                <a:gd name="T28" fmla="*/ 464 w 492"/>
                <a:gd name="T2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2" h="163">
                  <a:moveTo>
                    <a:pt x="464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51"/>
                    <a:pt x="12" y="163"/>
                    <a:pt x="27" y="163"/>
                  </a:cubicBezTo>
                  <a:cubicBezTo>
                    <a:pt x="42" y="163"/>
                    <a:pt x="55" y="151"/>
                    <a:pt x="55" y="136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437" y="54"/>
                    <a:pt x="437" y="54"/>
                    <a:pt x="437" y="54"/>
                  </a:cubicBezTo>
                  <a:cubicBezTo>
                    <a:pt x="437" y="136"/>
                    <a:pt x="437" y="136"/>
                    <a:pt x="437" y="136"/>
                  </a:cubicBezTo>
                  <a:cubicBezTo>
                    <a:pt x="437" y="151"/>
                    <a:pt x="449" y="163"/>
                    <a:pt x="464" y="163"/>
                  </a:cubicBezTo>
                  <a:cubicBezTo>
                    <a:pt x="479" y="163"/>
                    <a:pt x="492" y="151"/>
                    <a:pt x="492" y="136"/>
                  </a:cubicBezTo>
                  <a:cubicBezTo>
                    <a:pt x="492" y="27"/>
                    <a:pt x="492" y="27"/>
                    <a:pt x="492" y="27"/>
                  </a:cubicBezTo>
                  <a:cubicBezTo>
                    <a:pt x="492" y="12"/>
                    <a:pt x="479" y="0"/>
                    <a:pt x="464" y="0"/>
                  </a:cubicBezTo>
                  <a:close/>
                  <a:moveTo>
                    <a:pt x="464" y="0"/>
                  </a:moveTo>
                  <a:cubicBezTo>
                    <a:pt x="464" y="0"/>
                    <a:pt x="464" y="0"/>
                    <a:pt x="46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"/>
            <p:cNvSpPr>
              <a:spLocks noEditPoints="1"/>
            </p:cNvSpPr>
            <p:nvPr userDrawn="1"/>
          </p:nvSpPr>
          <p:spPr bwMode="auto">
            <a:xfrm>
              <a:off x="7080251" y="3605213"/>
              <a:ext cx="77788" cy="76200"/>
            </a:xfrm>
            <a:custGeom>
              <a:avLst/>
              <a:gdLst>
                <a:gd name="T0" fmla="*/ 22 w 162"/>
                <a:gd name="T1" fmla="*/ 57 h 158"/>
                <a:gd name="T2" fmla="*/ 105 w 162"/>
                <a:gd name="T3" fmla="*/ 140 h 158"/>
                <a:gd name="T4" fmla="*/ 131 w 162"/>
                <a:gd name="T5" fmla="*/ 158 h 158"/>
                <a:gd name="T6" fmla="*/ 140 w 162"/>
                <a:gd name="T7" fmla="*/ 156 h 158"/>
                <a:gd name="T8" fmla="*/ 157 w 162"/>
                <a:gd name="T9" fmla="*/ 122 h 158"/>
                <a:gd name="T10" fmla="*/ 40 w 162"/>
                <a:gd name="T11" fmla="*/ 5 h 158"/>
                <a:gd name="T12" fmla="*/ 5 w 162"/>
                <a:gd name="T13" fmla="*/ 22 h 158"/>
                <a:gd name="T14" fmla="*/ 22 w 162"/>
                <a:gd name="T15" fmla="*/ 57 h 158"/>
                <a:gd name="T16" fmla="*/ 22 w 162"/>
                <a:gd name="T17" fmla="*/ 57 h 158"/>
                <a:gd name="T18" fmla="*/ 22 w 162"/>
                <a:gd name="T19" fmla="*/ 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58">
                  <a:moveTo>
                    <a:pt x="22" y="57"/>
                  </a:moveTo>
                  <a:cubicBezTo>
                    <a:pt x="60" y="70"/>
                    <a:pt x="91" y="101"/>
                    <a:pt x="105" y="140"/>
                  </a:cubicBezTo>
                  <a:cubicBezTo>
                    <a:pt x="109" y="151"/>
                    <a:pt x="120" y="158"/>
                    <a:pt x="131" y="158"/>
                  </a:cubicBezTo>
                  <a:cubicBezTo>
                    <a:pt x="134" y="158"/>
                    <a:pt x="137" y="158"/>
                    <a:pt x="140" y="156"/>
                  </a:cubicBezTo>
                  <a:cubicBezTo>
                    <a:pt x="154" y="151"/>
                    <a:pt x="162" y="136"/>
                    <a:pt x="157" y="122"/>
                  </a:cubicBezTo>
                  <a:cubicBezTo>
                    <a:pt x="137" y="67"/>
                    <a:pt x="95" y="25"/>
                    <a:pt x="40" y="5"/>
                  </a:cubicBezTo>
                  <a:cubicBezTo>
                    <a:pt x="26" y="0"/>
                    <a:pt x="10" y="8"/>
                    <a:pt x="5" y="22"/>
                  </a:cubicBezTo>
                  <a:cubicBezTo>
                    <a:pt x="0" y="36"/>
                    <a:pt x="8" y="52"/>
                    <a:pt x="22" y="57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58960A0-1654-2243-9FE7-2064A681E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69573" y="4920759"/>
            <a:ext cx="1852854" cy="1035797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56226E0-D000-6942-AC8A-EB92FA8E00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0275" y="2573568"/>
            <a:ext cx="4625174" cy="5868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00461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OC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96E328-4860-E747-9A97-07EC2A3759D0}"/>
              </a:ext>
            </a:extLst>
          </p:cNvPr>
          <p:cNvSpPr/>
          <p:nvPr userDrawn="1"/>
        </p:nvSpPr>
        <p:spPr>
          <a:xfrm>
            <a:off x="-64008" y="-64008"/>
            <a:ext cx="12256008" cy="6922008"/>
          </a:xfrm>
          <a:prstGeom prst="rect">
            <a:avLst/>
          </a:prstGeom>
          <a:solidFill>
            <a:srgbClr val="62A2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586682" y="1439984"/>
            <a:ext cx="2840630" cy="2840630"/>
            <a:chOff x="1847850" y="4794250"/>
            <a:chExt cx="784226" cy="784226"/>
          </a:xfrm>
          <a:solidFill>
            <a:schemeClr val="bg1"/>
          </a:solidFill>
        </p:grpSpPr>
        <p:sp>
          <p:nvSpPr>
            <p:cNvPr id="13" name="Freeform 40"/>
            <p:cNvSpPr>
              <a:spLocks noEditPoints="1"/>
            </p:cNvSpPr>
            <p:nvPr userDrawn="1"/>
          </p:nvSpPr>
          <p:spPr bwMode="auto">
            <a:xfrm>
              <a:off x="1847850" y="4794250"/>
              <a:ext cx="784225" cy="500063"/>
            </a:xfrm>
            <a:custGeom>
              <a:avLst/>
              <a:gdLst>
                <a:gd name="T0" fmla="*/ 882 w 2012"/>
                <a:gd name="T1" fmla="*/ 1285 h 1285"/>
                <a:gd name="T2" fmla="*/ 719 w 2012"/>
                <a:gd name="T3" fmla="*/ 1122 h 1285"/>
                <a:gd name="T4" fmla="*/ 744 w 2012"/>
                <a:gd name="T5" fmla="*/ 1034 h 1285"/>
                <a:gd name="T6" fmla="*/ 751 w 2012"/>
                <a:gd name="T7" fmla="*/ 1023 h 1285"/>
                <a:gd name="T8" fmla="*/ 621 w 2012"/>
                <a:gd name="T9" fmla="*/ 894 h 1285"/>
                <a:gd name="T10" fmla="*/ 610 w 2012"/>
                <a:gd name="T11" fmla="*/ 901 h 1285"/>
                <a:gd name="T12" fmla="*/ 523 w 2012"/>
                <a:gd name="T13" fmla="*/ 926 h 1285"/>
                <a:gd name="T14" fmla="*/ 435 w 2012"/>
                <a:gd name="T15" fmla="*/ 901 h 1285"/>
                <a:gd name="T16" fmla="*/ 425 w 2012"/>
                <a:gd name="T17" fmla="*/ 894 h 1285"/>
                <a:gd name="T18" fmla="*/ 295 w 2012"/>
                <a:gd name="T19" fmla="*/ 1023 h 1285"/>
                <a:gd name="T20" fmla="*/ 302 w 2012"/>
                <a:gd name="T21" fmla="*/ 1034 h 1285"/>
                <a:gd name="T22" fmla="*/ 327 w 2012"/>
                <a:gd name="T23" fmla="*/ 1122 h 1285"/>
                <a:gd name="T24" fmla="*/ 164 w 2012"/>
                <a:gd name="T25" fmla="*/ 1285 h 1285"/>
                <a:gd name="T26" fmla="*/ 0 w 2012"/>
                <a:gd name="T27" fmla="*/ 1122 h 1285"/>
                <a:gd name="T28" fmla="*/ 164 w 2012"/>
                <a:gd name="T29" fmla="*/ 958 h 1285"/>
                <a:gd name="T30" fmla="*/ 215 w 2012"/>
                <a:gd name="T31" fmla="*/ 967 h 1285"/>
                <a:gd name="T32" fmla="*/ 225 w 2012"/>
                <a:gd name="T33" fmla="*/ 970 h 1285"/>
                <a:gd name="T34" fmla="*/ 371 w 2012"/>
                <a:gd name="T35" fmla="*/ 823 h 1285"/>
                <a:gd name="T36" fmla="*/ 368 w 2012"/>
                <a:gd name="T37" fmla="*/ 814 h 1285"/>
                <a:gd name="T38" fmla="*/ 359 w 2012"/>
                <a:gd name="T39" fmla="*/ 762 h 1285"/>
                <a:gd name="T40" fmla="*/ 523 w 2012"/>
                <a:gd name="T41" fmla="*/ 599 h 1285"/>
                <a:gd name="T42" fmla="*/ 687 w 2012"/>
                <a:gd name="T43" fmla="*/ 762 h 1285"/>
                <a:gd name="T44" fmla="*/ 678 w 2012"/>
                <a:gd name="T45" fmla="*/ 814 h 1285"/>
                <a:gd name="T46" fmla="*/ 675 w 2012"/>
                <a:gd name="T47" fmla="*/ 823 h 1285"/>
                <a:gd name="T48" fmla="*/ 821 w 2012"/>
                <a:gd name="T49" fmla="*/ 970 h 1285"/>
                <a:gd name="T50" fmla="*/ 831 w 2012"/>
                <a:gd name="T51" fmla="*/ 967 h 1285"/>
                <a:gd name="T52" fmla="*/ 882 w 2012"/>
                <a:gd name="T53" fmla="*/ 958 h 1285"/>
                <a:gd name="T54" fmla="*/ 934 w 2012"/>
                <a:gd name="T55" fmla="*/ 967 h 1285"/>
                <a:gd name="T56" fmla="*/ 943 w 2012"/>
                <a:gd name="T57" fmla="*/ 970 h 1285"/>
                <a:gd name="T58" fmla="*/ 1696 w 2012"/>
                <a:gd name="T59" fmla="*/ 224 h 1285"/>
                <a:gd name="T60" fmla="*/ 1693 w 2012"/>
                <a:gd name="T61" fmla="*/ 215 h 1285"/>
                <a:gd name="T62" fmla="*/ 1685 w 2012"/>
                <a:gd name="T63" fmla="*/ 164 h 1285"/>
                <a:gd name="T64" fmla="*/ 1848 w 2012"/>
                <a:gd name="T65" fmla="*/ 0 h 1285"/>
                <a:gd name="T66" fmla="*/ 2012 w 2012"/>
                <a:gd name="T67" fmla="*/ 164 h 1285"/>
                <a:gd name="T68" fmla="*/ 1848 w 2012"/>
                <a:gd name="T69" fmla="*/ 327 h 1285"/>
                <a:gd name="T70" fmla="*/ 1761 w 2012"/>
                <a:gd name="T71" fmla="*/ 302 h 1285"/>
                <a:gd name="T72" fmla="*/ 1750 w 2012"/>
                <a:gd name="T73" fmla="*/ 295 h 1285"/>
                <a:gd name="T74" fmla="*/ 1014 w 2012"/>
                <a:gd name="T75" fmla="*/ 1024 h 1285"/>
                <a:gd name="T76" fmla="*/ 1021 w 2012"/>
                <a:gd name="T77" fmla="*/ 1035 h 1285"/>
                <a:gd name="T78" fmla="*/ 1046 w 2012"/>
                <a:gd name="T79" fmla="*/ 1122 h 1285"/>
                <a:gd name="T80" fmla="*/ 882 w 2012"/>
                <a:gd name="T81" fmla="*/ 1285 h 1285"/>
                <a:gd name="T82" fmla="*/ 882 w 2012"/>
                <a:gd name="T83" fmla="*/ 1046 h 1285"/>
                <a:gd name="T84" fmla="*/ 806 w 2012"/>
                <a:gd name="T85" fmla="*/ 1122 h 1285"/>
                <a:gd name="T86" fmla="*/ 882 w 2012"/>
                <a:gd name="T87" fmla="*/ 1198 h 1285"/>
                <a:gd name="T88" fmla="*/ 958 w 2012"/>
                <a:gd name="T89" fmla="*/ 1122 h 1285"/>
                <a:gd name="T90" fmla="*/ 882 w 2012"/>
                <a:gd name="T91" fmla="*/ 1046 h 1285"/>
                <a:gd name="T92" fmla="*/ 164 w 2012"/>
                <a:gd name="T93" fmla="*/ 1046 h 1285"/>
                <a:gd name="T94" fmla="*/ 88 w 2012"/>
                <a:gd name="T95" fmla="*/ 1122 h 1285"/>
                <a:gd name="T96" fmla="*/ 164 w 2012"/>
                <a:gd name="T97" fmla="*/ 1198 h 1285"/>
                <a:gd name="T98" fmla="*/ 240 w 2012"/>
                <a:gd name="T99" fmla="*/ 1122 h 1285"/>
                <a:gd name="T100" fmla="*/ 164 w 2012"/>
                <a:gd name="T101" fmla="*/ 1046 h 1285"/>
                <a:gd name="T102" fmla="*/ 523 w 2012"/>
                <a:gd name="T103" fmla="*/ 687 h 1285"/>
                <a:gd name="T104" fmla="*/ 447 w 2012"/>
                <a:gd name="T105" fmla="*/ 762 h 1285"/>
                <a:gd name="T106" fmla="*/ 523 w 2012"/>
                <a:gd name="T107" fmla="*/ 838 h 1285"/>
                <a:gd name="T108" fmla="*/ 599 w 2012"/>
                <a:gd name="T109" fmla="*/ 762 h 1285"/>
                <a:gd name="T110" fmla="*/ 523 w 2012"/>
                <a:gd name="T111" fmla="*/ 687 h 1285"/>
                <a:gd name="T112" fmla="*/ 1848 w 2012"/>
                <a:gd name="T113" fmla="*/ 88 h 1285"/>
                <a:gd name="T114" fmla="*/ 1772 w 2012"/>
                <a:gd name="T115" fmla="*/ 164 h 1285"/>
                <a:gd name="T116" fmla="*/ 1848 w 2012"/>
                <a:gd name="T117" fmla="*/ 240 h 1285"/>
                <a:gd name="T118" fmla="*/ 1924 w 2012"/>
                <a:gd name="T119" fmla="*/ 164 h 1285"/>
                <a:gd name="T120" fmla="*/ 1848 w 2012"/>
                <a:gd name="T121" fmla="*/ 88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12" h="1285">
                  <a:moveTo>
                    <a:pt x="882" y="1285"/>
                  </a:moveTo>
                  <a:cubicBezTo>
                    <a:pt x="792" y="1285"/>
                    <a:pt x="719" y="1212"/>
                    <a:pt x="719" y="1122"/>
                  </a:cubicBezTo>
                  <a:cubicBezTo>
                    <a:pt x="719" y="1091"/>
                    <a:pt x="727" y="1061"/>
                    <a:pt x="744" y="1034"/>
                  </a:cubicBezTo>
                  <a:cubicBezTo>
                    <a:pt x="751" y="1023"/>
                    <a:pt x="751" y="1023"/>
                    <a:pt x="751" y="1023"/>
                  </a:cubicBezTo>
                  <a:cubicBezTo>
                    <a:pt x="621" y="894"/>
                    <a:pt x="621" y="894"/>
                    <a:pt x="621" y="894"/>
                  </a:cubicBezTo>
                  <a:cubicBezTo>
                    <a:pt x="610" y="901"/>
                    <a:pt x="610" y="901"/>
                    <a:pt x="610" y="901"/>
                  </a:cubicBezTo>
                  <a:cubicBezTo>
                    <a:pt x="584" y="917"/>
                    <a:pt x="554" y="926"/>
                    <a:pt x="523" y="926"/>
                  </a:cubicBezTo>
                  <a:cubicBezTo>
                    <a:pt x="492" y="926"/>
                    <a:pt x="462" y="917"/>
                    <a:pt x="435" y="901"/>
                  </a:cubicBezTo>
                  <a:cubicBezTo>
                    <a:pt x="425" y="894"/>
                    <a:pt x="425" y="894"/>
                    <a:pt x="425" y="894"/>
                  </a:cubicBezTo>
                  <a:cubicBezTo>
                    <a:pt x="295" y="1023"/>
                    <a:pt x="295" y="1023"/>
                    <a:pt x="295" y="1023"/>
                  </a:cubicBezTo>
                  <a:cubicBezTo>
                    <a:pt x="302" y="1034"/>
                    <a:pt x="302" y="1034"/>
                    <a:pt x="302" y="1034"/>
                  </a:cubicBezTo>
                  <a:cubicBezTo>
                    <a:pt x="318" y="1061"/>
                    <a:pt x="327" y="1091"/>
                    <a:pt x="327" y="1122"/>
                  </a:cubicBezTo>
                  <a:cubicBezTo>
                    <a:pt x="327" y="1212"/>
                    <a:pt x="254" y="1285"/>
                    <a:pt x="164" y="1285"/>
                  </a:cubicBezTo>
                  <a:cubicBezTo>
                    <a:pt x="73" y="1285"/>
                    <a:pt x="0" y="1212"/>
                    <a:pt x="0" y="1122"/>
                  </a:cubicBezTo>
                  <a:cubicBezTo>
                    <a:pt x="0" y="1032"/>
                    <a:pt x="73" y="958"/>
                    <a:pt x="164" y="958"/>
                  </a:cubicBezTo>
                  <a:cubicBezTo>
                    <a:pt x="181" y="958"/>
                    <a:pt x="199" y="961"/>
                    <a:pt x="215" y="967"/>
                  </a:cubicBezTo>
                  <a:cubicBezTo>
                    <a:pt x="225" y="970"/>
                    <a:pt x="225" y="970"/>
                    <a:pt x="225" y="970"/>
                  </a:cubicBezTo>
                  <a:cubicBezTo>
                    <a:pt x="371" y="823"/>
                    <a:pt x="371" y="823"/>
                    <a:pt x="371" y="823"/>
                  </a:cubicBezTo>
                  <a:cubicBezTo>
                    <a:pt x="368" y="814"/>
                    <a:pt x="368" y="814"/>
                    <a:pt x="368" y="814"/>
                  </a:cubicBezTo>
                  <a:cubicBezTo>
                    <a:pt x="362" y="797"/>
                    <a:pt x="359" y="780"/>
                    <a:pt x="359" y="762"/>
                  </a:cubicBezTo>
                  <a:cubicBezTo>
                    <a:pt x="359" y="672"/>
                    <a:pt x="433" y="599"/>
                    <a:pt x="523" y="599"/>
                  </a:cubicBezTo>
                  <a:cubicBezTo>
                    <a:pt x="613" y="599"/>
                    <a:pt x="687" y="672"/>
                    <a:pt x="687" y="762"/>
                  </a:cubicBezTo>
                  <a:cubicBezTo>
                    <a:pt x="687" y="780"/>
                    <a:pt x="684" y="797"/>
                    <a:pt x="678" y="814"/>
                  </a:cubicBezTo>
                  <a:cubicBezTo>
                    <a:pt x="675" y="823"/>
                    <a:pt x="675" y="823"/>
                    <a:pt x="675" y="823"/>
                  </a:cubicBezTo>
                  <a:cubicBezTo>
                    <a:pt x="821" y="970"/>
                    <a:pt x="821" y="970"/>
                    <a:pt x="821" y="970"/>
                  </a:cubicBezTo>
                  <a:cubicBezTo>
                    <a:pt x="831" y="967"/>
                    <a:pt x="831" y="967"/>
                    <a:pt x="831" y="967"/>
                  </a:cubicBezTo>
                  <a:cubicBezTo>
                    <a:pt x="847" y="961"/>
                    <a:pt x="865" y="958"/>
                    <a:pt x="882" y="958"/>
                  </a:cubicBezTo>
                  <a:cubicBezTo>
                    <a:pt x="900" y="958"/>
                    <a:pt x="917" y="961"/>
                    <a:pt x="934" y="967"/>
                  </a:cubicBezTo>
                  <a:cubicBezTo>
                    <a:pt x="943" y="970"/>
                    <a:pt x="943" y="970"/>
                    <a:pt x="943" y="970"/>
                  </a:cubicBezTo>
                  <a:cubicBezTo>
                    <a:pt x="1696" y="224"/>
                    <a:pt x="1696" y="224"/>
                    <a:pt x="1696" y="224"/>
                  </a:cubicBezTo>
                  <a:cubicBezTo>
                    <a:pt x="1693" y="215"/>
                    <a:pt x="1693" y="215"/>
                    <a:pt x="1693" y="215"/>
                  </a:cubicBezTo>
                  <a:cubicBezTo>
                    <a:pt x="1688" y="198"/>
                    <a:pt x="1685" y="181"/>
                    <a:pt x="1685" y="164"/>
                  </a:cubicBezTo>
                  <a:cubicBezTo>
                    <a:pt x="1685" y="73"/>
                    <a:pt x="1758" y="0"/>
                    <a:pt x="1848" y="0"/>
                  </a:cubicBezTo>
                  <a:cubicBezTo>
                    <a:pt x="1939" y="0"/>
                    <a:pt x="2012" y="73"/>
                    <a:pt x="2012" y="164"/>
                  </a:cubicBezTo>
                  <a:cubicBezTo>
                    <a:pt x="2012" y="254"/>
                    <a:pt x="1939" y="327"/>
                    <a:pt x="1848" y="327"/>
                  </a:cubicBezTo>
                  <a:cubicBezTo>
                    <a:pt x="1817" y="327"/>
                    <a:pt x="1787" y="318"/>
                    <a:pt x="1761" y="302"/>
                  </a:cubicBezTo>
                  <a:cubicBezTo>
                    <a:pt x="1750" y="295"/>
                    <a:pt x="1750" y="295"/>
                    <a:pt x="1750" y="295"/>
                  </a:cubicBezTo>
                  <a:cubicBezTo>
                    <a:pt x="1014" y="1024"/>
                    <a:pt x="1014" y="1024"/>
                    <a:pt x="1014" y="1024"/>
                  </a:cubicBezTo>
                  <a:cubicBezTo>
                    <a:pt x="1021" y="1035"/>
                    <a:pt x="1021" y="1035"/>
                    <a:pt x="1021" y="1035"/>
                  </a:cubicBezTo>
                  <a:cubicBezTo>
                    <a:pt x="1037" y="1061"/>
                    <a:pt x="1046" y="1091"/>
                    <a:pt x="1046" y="1122"/>
                  </a:cubicBezTo>
                  <a:cubicBezTo>
                    <a:pt x="1046" y="1212"/>
                    <a:pt x="972" y="1285"/>
                    <a:pt x="882" y="1285"/>
                  </a:cubicBezTo>
                  <a:close/>
                  <a:moveTo>
                    <a:pt x="882" y="1046"/>
                  </a:moveTo>
                  <a:cubicBezTo>
                    <a:pt x="840" y="1046"/>
                    <a:pt x="806" y="1080"/>
                    <a:pt x="806" y="1122"/>
                  </a:cubicBezTo>
                  <a:cubicBezTo>
                    <a:pt x="806" y="1164"/>
                    <a:pt x="840" y="1198"/>
                    <a:pt x="882" y="1198"/>
                  </a:cubicBezTo>
                  <a:cubicBezTo>
                    <a:pt x="924" y="1198"/>
                    <a:pt x="958" y="1164"/>
                    <a:pt x="958" y="1122"/>
                  </a:cubicBezTo>
                  <a:cubicBezTo>
                    <a:pt x="958" y="1080"/>
                    <a:pt x="924" y="1046"/>
                    <a:pt x="882" y="1046"/>
                  </a:cubicBezTo>
                  <a:close/>
                  <a:moveTo>
                    <a:pt x="164" y="1046"/>
                  </a:moveTo>
                  <a:cubicBezTo>
                    <a:pt x="122" y="1046"/>
                    <a:pt x="88" y="1080"/>
                    <a:pt x="88" y="1122"/>
                  </a:cubicBezTo>
                  <a:cubicBezTo>
                    <a:pt x="88" y="1164"/>
                    <a:pt x="122" y="1198"/>
                    <a:pt x="164" y="1198"/>
                  </a:cubicBezTo>
                  <a:cubicBezTo>
                    <a:pt x="205" y="1198"/>
                    <a:pt x="240" y="1164"/>
                    <a:pt x="240" y="1122"/>
                  </a:cubicBezTo>
                  <a:cubicBezTo>
                    <a:pt x="240" y="1080"/>
                    <a:pt x="205" y="1046"/>
                    <a:pt x="164" y="1046"/>
                  </a:cubicBezTo>
                  <a:close/>
                  <a:moveTo>
                    <a:pt x="523" y="687"/>
                  </a:moveTo>
                  <a:cubicBezTo>
                    <a:pt x="481" y="687"/>
                    <a:pt x="447" y="721"/>
                    <a:pt x="447" y="762"/>
                  </a:cubicBezTo>
                  <a:cubicBezTo>
                    <a:pt x="447" y="804"/>
                    <a:pt x="481" y="838"/>
                    <a:pt x="523" y="838"/>
                  </a:cubicBezTo>
                  <a:cubicBezTo>
                    <a:pt x="565" y="838"/>
                    <a:pt x="599" y="804"/>
                    <a:pt x="599" y="762"/>
                  </a:cubicBezTo>
                  <a:cubicBezTo>
                    <a:pt x="599" y="721"/>
                    <a:pt x="565" y="687"/>
                    <a:pt x="523" y="687"/>
                  </a:cubicBezTo>
                  <a:close/>
                  <a:moveTo>
                    <a:pt x="1848" y="88"/>
                  </a:moveTo>
                  <a:cubicBezTo>
                    <a:pt x="1807" y="88"/>
                    <a:pt x="1772" y="122"/>
                    <a:pt x="1772" y="164"/>
                  </a:cubicBezTo>
                  <a:cubicBezTo>
                    <a:pt x="1772" y="205"/>
                    <a:pt x="1807" y="240"/>
                    <a:pt x="1848" y="240"/>
                  </a:cubicBezTo>
                  <a:cubicBezTo>
                    <a:pt x="1890" y="240"/>
                    <a:pt x="1924" y="205"/>
                    <a:pt x="1924" y="164"/>
                  </a:cubicBezTo>
                  <a:cubicBezTo>
                    <a:pt x="1924" y="122"/>
                    <a:pt x="1890" y="88"/>
                    <a:pt x="1848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1"/>
            <p:cNvSpPr>
              <a:spLocks noEditPoints="1"/>
            </p:cNvSpPr>
            <p:nvPr userDrawn="1"/>
          </p:nvSpPr>
          <p:spPr bwMode="auto">
            <a:xfrm>
              <a:off x="1893888" y="4979988"/>
              <a:ext cx="738188" cy="598488"/>
            </a:xfrm>
            <a:custGeom>
              <a:avLst/>
              <a:gdLst>
                <a:gd name="T0" fmla="*/ 44 w 1892"/>
                <a:gd name="T1" fmla="*/ 1537 h 1537"/>
                <a:gd name="T2" fmla="*/ 0 w 1892"/>
                <a:gd name="T3" fmla="*/ 1493 h 1537"/>
                <a:gd name="T4" fmla="*/ 0 w 1892"/>
                <a:gd name="T5" fmla="*/ 1122 h 1537"/>
                <a:gd name="T6" fmla="*/ 13 w 1892"/>
                <a:gd name="T7" fmla="*/ 1091 h 1537"/>
                <a:gd name="T8" fmla="*/ 372 w 1892"/>
                <a:gd name="T9" fmla="*/ 732 h 1537"/>
                <a:gd name="T10" fmla="*/ 403 w 1892"/>
                <a:gd name="T11" fmla="*/ 719 h 1537"/>
                <a:gd name="T12" fmla="*/ 434 w 1892"/>
                <a:gd name="T13" fmla="*/ 731 h 1537"/>
                <a:gd name="T14" fmla="*/ 751 w 1892"/>
                <a:gd name="T15" fmla="*/ 1049 h 1537"/>
                <a:gd name="T16" fmla="*/ 762 w 1892"/>
                <a:gd name="T17" fmla="*/ 1060 h 1537"/>
                <a:gd name="T18" fmla="*/ 1817 w 1892"/>
                <a:gd name="T19" fmla="*/ 13 h 1537"/>
                <a:gd name="T20" fmla="*/ 1848 w 1892"/>
                <a:gd name="T21" fmla="*/ 0 h 1537"/>
                <a:gd name="T22" fmla="*/ 1892 w 1892"/>
                <a:gd name="T23" fmla="*/ 44 h 1537"/>
                <a:gd name="T24" fmla="*/ 1892 w 1892"/>
                <a:gd name="T25" fmla="*/ 1493 h 1537"/>
                <a:gd name="T26" fmla="*/ 1848 w 1892"/>
                <a:gd name="T27" fmla="*/ 1537 h 1537"/>
                <a:gd name="T28" fmla="*/ 44 w 1892"/>
                <a:gd name="T29" fmla="*/ 1537 h 1537"/>
                <a:gd name="T30" fmla="*/ 1520 w 1892"/>
                <a:gd name="T31" fmla="*/ 434 h 1537"/>
                <a:gd name="T32" fmla="*/ 1520 w 1892"/>
                <a:gd name="T33" fmla="*/ 1449 h 1537"/>
                <a:gd name="T34" fmla="*/ 1804 w 1892"/>
                <a:gd name="T35" fmla="*/ 1449 h 1537"/>
                <a:gd name="T36" fmla="*/ 1804 w 1892"/>
                <a:gd name="T37" fmla="*/ 149 h 1537"/>
                <a:gd name="T38" fmla="*/ 1520 w 1892"/>
                <a:gd name="T39" fmla="*/ 434 h 1537"/>
                <a:gd name="T40" fmla="*/ 1169 w 1892"/>
                <a:gd name="T41" fmla="*/ 781 h 1537"/>
                <a:gd name="T42" fmla="*/ 1169 w 1892"/>
                <a:gd name="T43" fmla="*/ 1449 h 1537"/>
                <a:gd name="T44" fmla="*/ 1433 w 1892"/>
                <a:gd name="T45" fmla="*/ 1449 h 1537"/>
                <a:gd name="T46" fmla="*/ 1433 w 1892"/>
                <a:gd name="T47" fmla="*/ 521 h 1537"/>
                <a:gd name="T48" fmla="*/ 1169 w 1892"/>
                <a:gd name="T49" fmla="*/ 781 h 1537"/>
                <a:gd name="T50" fmla="*/ 806 w 1892"/>
                <a:gd name="T51" fmla="*/ 1140 h 1537"/>
                <a:gd name="T52" fmla="*/ 806 w 1892"/>
                <a:gd name="T53" fmla="*/ 1449 h 1537"/>
                <a:gd name="T54" fmla="*/ 1082 w 1892"/>
                <a:gd name="T55" fmla="*/ 1449 h 1537"/>
                <a:gd name="T56" fmla="*/ 1082 w 1892"/>
                <a:gd name="T57" fmla="*/ 869 h 1537"/>
                <a:gd name="T58" fmla="*/ 806 w 1892"/>
                <a:gd name="T59" fmla="*/ 1140 h 1537"/>
                <a:gd name="T60" fmla="*/ 447 w 1892"/>
                <a:gd name="T61" fmla="*/ 1449 h 1537"/>
                <a:gd name="T62" fmla="*/ 718 w 1892"/>
                <a:gd name="T63" fmla="*/ 1449 h 1537"/>
                <a:gd name="T64" fmla="*/ 718 w 1892"/>
                <a:gd name="T65" fmla="*/ 1140 h 1537"/>
                <a:gd name="T66" fmla="*/ 447 w 1892"/>
                <a:gd name="T67" fmla="*/ 868 h 1537"/>
                <a:gd name="T68" fmla="*/ 447 w 1892"/>
                <a:gd name="T69" fmla="*/ 1449 h 1537"/>
                <a:gd name="T70" fmla="*/ 88 w 1892"/>
                <a:gd name="T71" fmla="*/ 1140 h 1537"/>
                <a:gd name="T72" fmla="*/ 88 w 1892"/>
                <a:gd name="T73" fmla="*/ 1449 h 1537"/>
                <a:gd name="T74" fmla="*/ 359 w 1892"/>
                <a:gd name="T75" fmla="*/ 1449 h 1537"/>
                <a:gd name="T76" fmla="*/ 359 w 1892"/>
                <a:gd name="T77" fmla="*/ 868 h 1537"/>
                <a:gd name="T78" fmla="*/ 88 w 1892"/>
                <a:gd name="T79" fmla="*/ 1140 h 1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92" h="1537">
                  <a:moveTo>
                    <a:pt x="44" y="1537"/>
                  </a:moveTo>
                  <a:cubicBezTo>
                    <a:pt x="19" y="1537"/>
                    <a:pt x="0" y="1517"/>
                    <a:pt x="0" y="1493"/>
                  </a:cubicBezTo>
                  <a:cubicBezTo>
                    <a:pt x="0" y="1122"/>
                    <a:pt x="0" y="1122"/>
                    <a:pt x="0" y="1122"/>
                  </a:cubicBezTo>
                  <a:cubicBezTo>
                    <a:pt x="0" y="1110"/>
                    <a:pt x="4" y="1099"/>
                    <a:pt x="13" y="1091"/>
                  </a:cubicBezTo>
                  <a:cubicBezTo>
                    <a:pt x="372" y="732"/>
                    <a:pt x="372" y="732"/>
                    <a:pt x="372" y="732"/>
                  </a:cubicBezTo>
                  <a:cubicBezTo>
                    <a:pt x="380" y="723"/>
                    <a:pt x="391" y="719"/>
                    <a:pt x="403" y="719"/>
                  </a:cubicBezTo>
                  <a:cubicBezTo>
                    <a:pt x="415" y="719"/>
                    <a:pt x="426" y="723"/>
                    <a:pt x="434" y="731"/>
                  </a:cubicBezTo>
                  <a:cubicBezTo>
                    <a:pt x="438" y="735"/>
                    <a:pt x="748" y="1046"/>
                    <a:pt x="751" y="1049"/>
                  </a:cubicBezTo>
                  <a:cubicBezTo>
                    <a:pt x="762" y="1060"/>
                    <a:pt x="762" y="1060"/>
                    <a:pt x="762" y="1060"/>
                  </a:cubicBezTo>
                  <a:cubicBezTo>
                    <a:pt x="762" y="1060"/>
                    <a:pt x="1762" y="68"/>
                    <a:pt x="1817" y="13"/>
                  </a:cubicBezTo>
                  <a:cubicBezTo>
                    <a:pt x="1828" y="2"/>
                    <a:pt x="1840" y="0"/>
                    <a:pt x="1848" y="0"/>
                  </a:cubicBezTo>
                  <a:cubicBezTo>
                    <a:pt x="1869" y="0"/>
                    <a:pt x="1892" y="16"/>
                    <a:pt x="1892" y="44"/>
                  </a:cubicBezTo>
                  <a:cubicBezTo>
                    <a:pt x="1892" y="1493"/>
                    <a:pt x="1892" y="1493"/>
                    <a:pt x="1892" y="1493"/>
                  </a:cubicBezTo>
                  <a:cubicBezTo>
                    <a:pt x="1892" y="1517"/>
                    <a:pt x="1872" y="1537"/>
                    <a:pt x="1848" y="1537"/>
                  </a:cubicBezTo>
                  <a:lnTo>
                    <a:pt x="44" y="1537"/>
                  </a:lnTo>
                  <a:close/>
                  <a:moveTo>
                    <a:pt x="1520" y="434"/>
                  </a:moveTo>
                  <a:cubicBezTo>
                    <a:pt x="1520" y="1449"/>
                    <a:pt x="1520" y="1449"/>
                    <a:pt x="1520" y="1449"/>
                  </a:cubicBezTo>
                  <a:cubicBezTo>
                    <a:pt x="1804" y="1449"/>
                    <a:pt x="1804" y="1449"/>
                    <a:pt x="1804" y="1449"/>
                  </a:cubicBezTo>
                  <a:cubicBezTo>
                    <a:pt x="1804" y="149"/>
                    <a:pt x="1804" y="149"/>
                    <a:pt x="1804" y="149"/>
                  </a:cubicBezTo>
                  <a:lnTo>
                    <a:pt x="1520" y="434"/>
                  </a:lnTo>
                  <a:close/>
                  <a:moveTo>
                    <a:pt x="1169" y="781"/>
                  </a:moveTo>
                  <a:cubicBezTo>
                    <a:pt x="1169" y="1449"/>
                    <a:pt x="1169" y="1449"/>
                    <a:pt x="1169" y="1449"/>
                  </a:cubicBezTo>
                  <a:cubicBezTo>
                    <a:pt x="1433" y="1449"/>
                    <a:pt x="1433" y="1449"/>
                    <a:pt x="1433" y="1449"/>
                  </a:cubicBezTo>
                  <a:cubicBezTo>
                    <a:pt x="1433" y="521"/>
                    <a:pt x="1433" y="521"/>
                    <a:pt x="1433" y="521"/>
                  </a:cubicBezTo>
                  <a:lnTo>
                    <a:pt x="1169" y="781"/>
                  </a:lnTo>
                  <a:close/>
                  <a:moveTo>
                    <a:pt x="806" y="1140"/>
                  </a:moveTo>
                  <a:cubicBezTo>
                    <a:pt x="806" y="1449"/>
                    <a:pt x="806" y="1449"/>
                    <a:pt x="806" y="1449"/>
                  </a:cubicBezTo>
                  <a:cubicBezTo>
                    <a:pt x="1082" y="1449"/>
                    <a:pt x="1082" y="1449"/>
                    <a:pt x="1082" y="1449"/>
                  </a:cubicBezTo>
                  <a:cubicBezTo>
                    <a:pt x="1082" y="869"/>
                    <a:pt x="1082" y="869"/>
                    <a:pt x="1082" y="869"/>
                  </a:cubicBezTo>
                  <a:lnTo>
                    <a:pt x="806" y="1140"/>
                  </a:lnTo>
                  <a:close/>
                  <a:moveTo>
                    <a:pt x="447" y="1449"/>
                  </a:moveTo>
                  <a:cubicBezTo>
                    <a:pt x="718" y="1449"/>
                    <a:pt x="718" y="1449"/>
                    <a:pt x="718" y="1449"/>
                  </a:cubicBezTo>
                  <a:cubicBezTo>
                    <a:pt x="718" y="1140"/>
                    <a:pt x="718" y="1140"/>
                    <a:pt x="718" y="1140"/>
                  </a:cubicBezTo>
                  <a:cubicBezTo>
                    <a:pt x="447" y="868"/>
                    <a:pt x="447" y="868"/>
                    <a:pt x="447" y="868"/>
                  </a:cubicBezTo>
                  <a:lnTo>
                    <a:pt x="447" y="1449"/>
                  </a:lnTo>
                  <a:close/>
                  <a:moveTo>
                    <a:pt x="88" y="1140"/>
                  </a:moveTo>
                  <a:cubicBezTo>
                    <a:pt x="88" y="1449"/>
                    <a:pt x="88" y="1449"/>
                    <a:pt x="88" y="1449"/>
                  </a:cubicBezTo>
                  <a:cubicBezTo>
                    <a:pt x="359" y="1449"/>
                    <a:pt x="359" y="1449"/>
                    <a:pt x="359" y="1449"/>
                  </a:cubicBezTo>
                  <a:cubicBezTo>
                    <a:pt x="359" y="868"/>
                    <a:pt x="359" y="868"/>
                    <a:pt x="359" y="868"/>
                  </a:cubicBezTo>
                  <a:lnTo>
                    <a:pt x="88" y="1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E59DB1B-5972-B843-BD22-4CBDE0AEB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69573" y="4920759"/>
            <a:ext cx="1852854" cy="1035797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C0C29AE-522F-7942-ACF2-482E499567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0275" y="2573568"/>
            <a:ext cx="4625174" cy="5868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89173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lide - Strawber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D80C1F-619E-BF4F-A671-869357982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t="4851" r="6157" b="18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0495" y="3659345"/>
            <a:ext cx="5965371" cy="994311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0497" y="4747936"/>
            <a:ext cx="5965372" cy="497112"/>
          </a:xfrm>
          <a:prstGeom prst="rect">
            <a:avLst/>
          </a:prstGeom>
        </p:spPr>
        <p:txBody>
          <a:bodyPr lIns="89038" tIns="45718" rIns="89038" bIns="45718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43221" indent="0" algn="ctr">
              <a:buNone/>
              <a:defRPr sz="2000"/>
            </a:lvl2pPr>
            <a:lvl3pPr marL="887554" indent="0" algn="ctr">
              <a:buNone/>
              <a:defRPr sz="1900"/>
            </a:lvl3pPr>
            <a:lvl4pPr marL="1331209" indent="0" algn="ctr">
              <a:buNone/>
              <a:defRPr sz="1600"/>
            </a:lvl4pPr>
            <a:lvl5pPr marL="1775302" indent="0" algn="ctr">
              <a:buNone/>
              <a:defRPr sz="1600"/>
            </a:lvl5pPr>
            <a:lvl6pPr marL="2218743" indent="0" algn="ctr">
              <a:buNone/>
              <a:defRPr sz="1600"/>
            </a:lvl6pPr>
            <a:lvl7pPr marL="2662023" indent="0" algn="ctr">
              <a:buNone/>
              <a:defRPr sz="1600"/>
            </a:lvl7pPr>
            <a:lvl8pPr marL="3105720" indent="0" algn="ctr">
              <a:buNone/>
              <a:defRPr sz="1600"/>
            </a:lvl8pPr>
            <a:lvl9pPr marL="3549662" indent="0" algn="ctr">
              <a:buNone/>
              <a:defRPr sz="1600"/>
            </a:lvl9pPr>
          </a:lstStyle>
          <a:p>
            <a:r>
              <a:rPr lang="en-US"/>
              <a:t>Date or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4B050C-2CD8-3D45-AB73-DA27322610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5543" y="1484320"/>
            <a:ext cx="3835400" cy="2044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A4065-9A36-1F4E-9277-D149C33E967B}"/>
              </a:ext>
            </a:extLst>
          </p:cNvPr>
          <p:cNvSpPr txBox="1"/>
          <p:nvPr userDrawn="1"/>
        </p:nvSpPr>
        <p:spPr>
          <a:xfrm>
            <a:off x="2688336" y="-886968"/>
            <a:ext cx="1847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Gr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5B0CA-14C9-174E-B327-54A38A7710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EFDAB4-5DBD-6844-BF20-42538F4C36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25855" y="3659345"/>
            <a:ext cx="5965371" cy="994311"/>
          </a:xfrm>
        </p:spPr>
        <p:txBody>
          <a:bodyPr anchor="b">
            <a:noAutofit/>
          </a:bodyPr>
          <a:lstStyle>
            <a:lvl1pPr algn="l">
              <a:defRPr sz="60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37F5225-BADD-AA4B-9C0B-FC038FA4EC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25857" y="4747936"/>
            <a:ext cx="5965372" cy="497112"/>
          </a:xfrm>
          <a:prstGeom prst="rect">
            <a:avLst/>
          </a:prstGeom>
        </p:spPr>
        <p:txBody>
          <a:bodyPr lIns="89038" tIns="45718" rIns="89038" bIns="45718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43221" indent="0" algn="ctr">
              <a:buNone/>
              <a:defRPr sz="2000"/>
            </a:lvl2pPr>
            <a:lvl3pPr marL="887554" indent="0" algn="ctr">
              <a:buNone/>
              <a:defRPr sz="1900"/>
            </a:lvl3pPr>
            <a:lvl4pPr marL="1331209" indent="0" algn="ctr">
              <a:buNone/>
              <a:defRPr sz="1600"/>
            </a:lvl4pPr>
            <a:lvl5pPr marL="1775302" indent="0" algn="ctr">
              <a:buNone/>
              <a:defRPr sz="1600"/>
            </a:lvl5pPr>
            <a:lvl6pPr marL="2218743" indent="0" algn="ctr">
              <a:buNone/>
              <a:defRPr sz="1600"/>
            </a:lvl6pPr>
            <a:lvl7pPr marL="2662023" indent="0" algn="ctr">
              <a:buNone/>
              <a:defRPr sz="1600"/>
            </a:lvl7pPr>
            <a:lvl8pPr marL="3105720" indent="0" algn="ctr">
              <a:buNone/>
              <a:defRPr sz="1600"/>
            </a:lvl8pPr>
            <a:lvl9pPr marL="3549662" indent="0" algn="ctr">
              <a:buNone/>
              <a:defRPr sz="1600"/>
            </a:lvl9pPr>
          </a:lstStyle>
          <a:p>
            <a:r>
              <a:rPr lang="en-US"/>
              <a:t>Date or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9A16FE-626A-2048-AA56-1094553AC5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25855" y="1484320"/>
            <a:ext cx="3835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67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6EE2ED-330E-5647-93AE-DA9AA5294602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037" y="4295319"/>
            <a:ext cx="10835931" cy="672647"/>
          </a:xfr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a subtitle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AB66E-4829-FC44-B9FA-4C24056509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8300" y="1540331"/>
            <a:ext cx="3835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0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6EE2ED-330E-5647-93AE-DA9AA5294602}"/>
              </a:ext>
            </a:extLst>
          </p:cNvPr>
          <p:cNvSpPr/>
          <p:nvPr userDrawn="1"/>
        </p:nvSpPr>
        <p:spPr>
          <a:xfrm>
            <a:off x="1" y="9566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77307-9EA3-A846-B039-F6F67B7C3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7400" y="1293075"/>
            <a:ext cx="8077200" cy="25392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0C2905-72A9-2241-A5C8-2B56A57D00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037" y="4295319"/>
            <a:ext cx="10835931" cy="672647"/>
          </a:xfr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a thank you</a:t>
            </a:r>
          </a:p>
        </p:txBody>
      </p:sp>
    </p:spTree>
    <p:extLst>
      <p:ext uri="{BB962C8B-B14F-4D97-AF65-F5344CB8AC3E}">
        <p14:creationId xmlns:p14="http://schemas.microsoft.com/office/powerpoint/2010/main" val="3055888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E884DA9-01FB-ED43-BE2C-33C48AD7C89C}"/>
              </a:ext>
            </a:extLst>
          </p:cNvPr>
          <p:cNvSpPr/>
          <p:nvPr userDrawn="1"/>
        </p:nvSpPr>
        <p:spPr>
          <a:xfrm>
            <a:off x="0" y="1"/>
            <a:ext cx="12192000" cy="6331527"/>
          </a:xfrm>
          <a:prstGeom prst="rect">
            <a:avLst/>
          </a:prstGeom>
          <a:solidFill>
            <a:srgbClr val="72B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7C3D1F-2EE6-4241-A432-914D9ACA2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7" t="1999" r="27935" b="26288"/>
          <a:stretch/>
        </p:blipFill>
        <p:spPr>
          <a:xfrm>
            <a:off x="6881047" y="167848"/>
            <a:ext cx="5216584" cy="616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0AD5B-4785-BE4A-8006-0628E5A482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75180" y="1540331"/>
            <a:ext cx="3835400" cy="2044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F2EFF19-3E20-DC4A-B5C0-F03DB1EAB3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038" y="4295319"/>
            <a:ext cx="6009010" cy="672647"/>
          </a:xfr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a thank you</a:t>
            </a:r>
          </a:p>
        </p:txBody>
      </p:sp>
    </p:spTree>
    <p:extLst>
      <p:ext uri="{BB962C8B-B14F-4D97-AF65-F5344CB8AC3E}">
        <p14:creationId xmlns:p14="http://schemas.microsoft.com/office/powerpoint/2010/main" val="75642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6EE2ED-330E-5647-93AE-DA9AA5294602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037" y="4295319"/>
            <a:ext cx="10835931" cy="672647"/>
          </a:xfr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a 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AB66E-4829-FC44-B9FA-4C24056509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78300" y="1540331"/>
            <a:ext cx="3835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4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714" y="273685"/>
            <a:ext cx="11283190" cy="132556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370039" y="6492875"/>
            <a:ext cx="741732" cy="276995"/>
          </a:xfrm>
          <a:prstGeom prst="rect">
            <a:avLst/>
          </a:prstGeom>
          <a:noFill/>
        </p:spPr>
        <p:txBody>
          <a:bodyPr wrap="square" lIns="89038" tIns="45718" rIns="89038" bIns="45718" rtlCol="0">
            <a:spAutoFit/>
          </a:bodyPr>
          <a:lstStyle/>
          <a:p>
            <a:pPr algn="r"/>
            <a:fld id="{5E5E45A3-C87E-4172-A657-12A39840B203}" type="slidenum">
              <a:rPr lang="en-US" sz="1200" b="1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200" b="1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6CC64-98EE-AD46-9C49-1DDEBC0955C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5" y="6456298"/>
            <a:ext cx="494634" cy="2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6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49" r:id="rId2"/>
    <p:sldLayoutId id="2147483678" r:id="rId3"/>
    <p:sldLayoutId id="2147483672" r:id="rId4"/>
    <p:sldLayoutId id="2147483671" r:id="rId5"/>
    <p:sldLayoutId id="2147483651" r:id="rId6"/>
    <p:sldLayoutId id="2147483680" r:id="rId7"/>
    <p:sldLayoutId id="2147483692" r:id="rId8"/>
    <p:sldLayoutId id="2147483687" r:id="rId9"/>
  </p:sldLayoutIdLst>
  <p:hf hdr="0" dt="0"/>
  <p:txStyles>
    <p:titleStyle>
      <a:lvl1pPr algn="l" defTabSz="887554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2194" indent="-222194" algn="l" defTabSz="8875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6582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09371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2645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589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40478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84343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7767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71458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43221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87554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209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75302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18743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62023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05720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49662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714" y="273685"/>
            <a:ext cx="11283190" cy="132556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370039" y="6492875"/>
            <a:ext cx="741732" cy="276995"/>
          </a:xfrm>
          <a:prstGeom prst="rect">
            <a:avLst/>
          </a:prstGeom>
          <a:noFill/>
        </p:spPr>
        <p:txBody>
          <a:bodyPr wrap="square" lIns="89038" tIns="45718" rIns="89038" bIns="45718" rtlCol="0">
            <a:spAutoFit/>
          </a:bodyPr>
          <a:lstStyle/>
          <a:p>
            <a:pPr algn="r"/>
            <a:fld id="{5E5E45A3-C87E-4172-A657-12A39840B203}" type="slidenum">
              <a:rPr lang="en-US" sz="1200" b="1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200" b="1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6CC64-98EE-AD46-9C49-1DDEBC0955C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5" y="6456298"/>
            <a:ext cx="494634" cy="2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5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5" r:id="rId2"/>
    <p:sldLayoutId id="2147483681" r:id="rId3"/>
    <p:sldLayoutId id="2147483693" r:id="rId4"/>
    <p:sldLayoutId id="2147483685" r:id="rId5"/>
    <p:sldLayoutId id="2147483699" r:id="rId6"/>
    <p:sldLayoutId id="2147483676" r:id="rId7"/>
  </p:sldLayoutIdLst>
  <p:hf hdr="0" dt="0"/>
  <p:txStyles>
    <p:titleStyle>
      <a:lvl1pPr algn="l" defTabSz="887554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2194" indent="-222194" algn="l" defTabSz="8875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6582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09371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2645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96589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40478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84343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7767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71458" indent="-222194" algn="l" defTabSz="8875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43221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87554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31209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775302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18743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662023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05720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549662" algn="l" defTabSz="8875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2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F6E97A6-2FE1-B247-9CC7-F38B4814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4" y="273685"/>
            <a:ext cx="11283190" cy="132556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D0AF7-8962-124E-9952-1B70D0EC05D3}"/>
              </a:ext>
            </a:extLst>
          </p:cNvPr>
          <p:cNvSpPr txBox="1"/>
          <p:nvPr userDrawn="1"/>
        </p:nvSpPr>
        <p:spPr>
          <a:xfrm>
            <a:off x="11370039" y="6492875"/>
            <a:ext cx="741732" cy="276995"/>
          </a:xfrm>
          <a:prstGeom prst="rect">
            <a:avLst/>
          </a:prstGeom>
          <a:noFill/>
        </p:spPr>
        <p:txBody>
          <a:bodyPr wrap="square" lIns="89038" tIns="45718" rIns="89038" bIns="45718" rtlCol="0">
            <a:spAutoFit/>
          </a:bodyPr>
          <a:lstStyle/>
          <a:p>
            <a:pPr algn="r"/>
            <a:fld id="{5E5E45A3-C87E-4172-A657-12A39840B203}" type="slidenum">
              <a:rPr lang="en-US" sz="1200" b="1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200" b="1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69ED16-0CAB-BD4D-AC53-81BC772BF0D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5" y="6456298"/>
            <a:ext cx="494634" cy="2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5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7" r:id="rId2"/>
    <p:sldLayoutId id="2147483683" r:id="rId3"/>
    <p:sldLayoutId id="2147483684" r:id="rId4"/>
    <p:sldLayoutId id="2147483656" r:id="rId5"/>
    <p:sldLayoutId id="2147483674" r:id="rId6"/>
    <p:sldLayoutId id="2147483673" r:id="rId7"/>
    <p:sldLayoutId id="2147483679" r:id="rId8"/>
    <p:sldLayoutId id="2147483695" r:id="rId9"/>
    <p:sldLayoutId id="2147483698" r:id="rId10"/>
    <p:sldLayoutId id="2147483696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4F6E97A6-2FE1-B247-9CC7-F38B4814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4" y="273685"/>
            <a:ext cx="11283190" cy="1325563"/>
          </a:xfrm>
          <a:prstGeom prst="rect">
            <a:avLst/>
          </a:prstGeom>
        </p:spPr>
        <p:txBody>
          <a:bodyPr vert="horz" lIns="89038" tIns="45718" rIns="89038" bIns="45718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D0AF7-8962-124E-9952-1B70D0EC05D3}"/>
              </a:ext>
            </a:extLst>
          </p:cNvPr>
          <p:cNvSpPr txBox="1"/>
          <p:nvPr userDrawn="1"/>
        </p:nvSpPr>
        <p:spPr>
          <a:xfrm>
            <a:off x="11370039" y="6492875"/>
            <a:ext cx="741732" cy="276995"/>
          </a:xfrm>
          <a:prstGeom prst="rect">
            <a:avLst/>
          </a:prstGeom>
          <a:noFill/>
        </p:spPr>
        <p:txBody>
          <a:bodyPr wrap="square" lIns="89038" tIns="45718" rIns="89038" bIns="45718" rtlCol="0">
            <a:spAutoFit/>
          </a:bodyPr>
          <a:lstStyle/>
          <a:p>
            <a:pPr algn="r"/>
            <a:fld id="{5E5E45A3-C87E-4172-A657-12A39840B203}" type="slidenum">
              <a:rPr lang="en-US" sz="1200" b="1" smtClean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pPr algn="r"/>
              <a:t>‹#›</a:t>
            </a:fld>
            <a:endParaRPr lang="en-US" sz="1200" b="1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69ED16-0CAB-BD4D-AC53-81BC772BF0D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5" y="6456298"/>
            <a:ext cx="494634" cy="27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9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5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rodrigo.mattos@kroger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F43767-AB97-394E-9F3D-FCBF4D90EAF2}"/>
              </a:ext>
            </a:extLst>
          </p:cNvPr>
          <p:cNvSpPr txBox="1">
            <a:spLocks/>
          </p:cNvSpPr>
          <p:nvPr/>
        </p:nvSpPr>
        <p:spPr>
          <a:xfrm>
            <a:off x="5744991" y="4477373"/>
            <a:ext cx="5965371" cy="1456914"/>
          </a:xfrm>
          <a:prstGeom prst="rect">
            <a:avLst/>
          </a:prstGeom>
        </p:spPr>
        <p:txBody>
          <a:bodyPr vert="horz" lIns="89038" tIns="45718" rIns="89038" bIns="45718" rtlCol="0" anchor="b">
            <a:noAutofit/>
          </a:bodyPr>
          <a:lstStyle>
            <a:lvl1pPr algn="l" defTabSz="8875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baseline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" sz="2800" dirty="0">
                <a:solidFill>
                  <a:schemeClr val="lt1"/>
                </a:solidFill>
                <a:latin typeface="Century Gothic"/>
              </a:rPr>
              <a:t>FDP </a:t>
            </a:r>
            <a:r>
              <a:rPr lang="en" sz="2800" dirty="0" err="1">
                <a:solidFill>
                  <a:schemeClr val="lt1"/>
                </a:solidFill>
                <a:latin typeface="Century Gothic"/>
              </a:rPr>
              <a:t>Kultivations</a:t>
            </a:r>
            <a:endParaRPr lang="en" sz="2800" dirty="0">
              <a:solidFill>
                <a:schemeClr val="lt1"/>
              </a:solidFill>
              <a:latin typeface="Century Gothic"/>
            </a:endParaRPr>
          </a:p>
          <a:p>
            <a:endParaRPr lang="en" sz="3200" dirty="0">
              <a:solidFill>
                <a:schemeClr val="lt1"/>
              </a:solidFill>
              <a:latin typeface="Century Gothic"/>
            </a:endParaRPr>
          </a:p>
          <a:p>
            <a:r>
              <a:rPr lang="en" sz="4000" dirty="0">
                <a:solidFill>
                  <a:schemeClr val="lt1"/>
                </a:solidFill>
                <a:latin typeface="Century Gothic"/>
              </a:rPr>
              <a:t>Spark M</a:t>
            </a:r>
            <a:r>
              <a:rPr lang="en-US" sz="4000" dirty="0">
                <a:solidFill>
                  <a:schemeClr val="lt1"/>
                </a:solidFill>
                <a:latin typeface="Century Gothic"/>
              </a:rPr>
              <a:t>L</a:t>
            </a:r>
            <a:r>
              <a:rPr lang="en" sz="4000" dirty="0">
                <a:solidFill>
                  <a:schemeClr val="lt1"/>
                </a:solidFill>
                <a:latin typeface="Century Gothic"/>
              </a:rPr>
              <a:t>lib Workshop</a:t>
            </a:r>
          </a:p>
        </p:txBody>
      </p:sp>
    </p:spTree>
    <p:extLst>
      <p:ext uri="{BB962C8B-B14F-4D97-AF65-F5344CB8AC3E}">
        <p14:creationId xmlns:p14="http://schemas.microsoft.com/office/powerpoint/2010/main" val="63572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22638-F5CE-010A-C16E-8B75E966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400" dirty="0">
                <a:latin typeface="+mj-lt"/>
              </a:rPr>
              <a:t>Workshop</a:t>
            </a:r>
            <a:br>
              <a:rPr lang="en-US" sz="4400" dirty="0">
                <a:latin typeface="+mj-lt"/>
              </a:rPr>
            </a:br>
            <a:r>
              <a:rPr lang="en-US" sz="4400" kern="1200" dirty="0"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056A0-14C3-3C0D-E69D-40206486A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65463" y="966483"/>
            <a:ext cx="4881803" cy="4677405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221615" indent="-228600" defTabSz="914400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</a:rPr>
              <a:t>Day 1</a:t>
            </a:r>
          </a:p>
          <a:p>
            <a:pPr marL="666115" lvl="1" indent="-228600" defTabSz="914400">
              <a:spcAft>
                <a:spcPts val="1000"/>
              </a:spcAft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Intro Big data Scenario</a:t>
            </a:r>
          </a:p>
          <a:p>
            <a:pPr marL="666115" lvl="1" indent="-228600" defTabSz="914400">
              <a:spcAft>
                <a:spcPts val="1000"/>
              </a:spcAft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Spark Overview</a:t>
            </a:r>
          </a:p>
          <a:p>
            <a:pPr marL="666115" lvl="1" indent="-228600" defTabSz="914400">
              <a:spcAft>
                <a:spcPts val="1000"/>
              </a:spcAft>
              <a:buFont typeface="Courier New" panose="020B0604020202020204" pitchFamily="34" charset="0"/>
              <a:buChar char="o"/>
            </a:pPr>
            <a:r>
              <a:rPr lang="en-US" dirty="0" err="1">
                <a:solidFill>
                  <a:schemeClr val="bg1"/>
                </a:solidFill>
              </a:rPr>
              <a:t>Rdd's</a:t>
            </a:r>
            <a:r>
              <a:rPr lang="en-US" dirty="0">
                <a:solidFill>
                  <a:schemeClr val="bg1"/>
                </a:solidFill>
              </a:rPr>
              <a:t> processing with hands on</a:t>
            </a:r>
          </a:p>
          <a:p>
            <a:pPr marL="221615" indent="-228600" defTabSz="914400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</a:rPr>
              <a:t>Day 2</a:t>
            </a:r>
          </a:p>
          <a:p>
            <a:pPr marL="666115" lvl="1" indent="-228600" defTabSz="914400">
              <a:spcAft>
                <a:spcPts val="1000"/>
              </a:spcAft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Intro SQL and Big Data motivation</a:t>
            </a:r>
          </a:p>
          <a:p>
            <a:pPr marL="666115" lvl="1" indent="-228600" defTabSz="914400">
              <a:spcAft>
                <a:spcPts val="1000"/>
              </a:spcAft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Century Gothic"/>
                <a:cs typeface="Arial"/>
              </a:rPr>
              <a:t>Spark – </a:t>
            </a:r>
            <a:r>
              <a:rPr lang="en-US" dirty="0" err="1">
                <a:solidFill>
                  <a:schemeClr val="bg1"/>
                </a:solidFill>
                <a:latin typeface="Century Gothic"/>
                <a:cs typeface="Arial"/>
              </a:rPr>
              <a:t>Dataframe</a:t>
            </a:r>
            <a:r>
              <a:rPr lang="en-US" dirty="0">
                <a:solidFill>
                  <a:schemeClr val="bg1"/>
                </a:solidFill>
                <a:latin typeface="Century Gothic"/>
                <a:cs typeface="Arial"/>
              </a:rPr>
              <a:t> and SQL API</a:t>
            </a:r>
          </a:p>
          <a:p>
            <a:pPr marL="666115" lvl="1" indent="-228600" defTabSz="914400">
              <a:spcAft>
                <a:spcPts val="1000"/>
              </a:spcAft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  <a:latin typeface="Century Gothic"/>
                <a:cs typeface="Arial"/>
              </a:rPr>
              <a:t>Hand's on</a:t>
            </a:r>
          </a:p>
          <a:p>
            <a:pPr marL="221615" indent="-228600" defTabSz="914400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Day 3</a:t>
            </a:r>
            <a:endParaRPr lang="en-US" b="0" dirty="0">
              <a:solidFill>
                <a:schemeClr val="bg1"/>
              </a:solidFill>
              <a:latin typeface="Arial"/>
              <a:cs typeface="Arial"/>
            </a:endParaRPr>
          </a:p>
          <a:p>
            <a:pPr marL="666115" lvl="1" indent="-228600" defTabSz="914400">
              <a:spcAft>
                <a:spcPts val="1000"/>
              </a:spcAft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Full Exercises Day 1 and Day 2</a:t>
            </a:r>
          </a:p>
          <a:p>
            <a:pPr marL="221615" indent="-228600" defTabSz="914400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Day 4</a:t>
            </a:r>
            <a:endParaRPr lang="en-US" dirty="0">
              <a:solidFill>
                <a:schemeClr val="bg1"/>
              </a:solidFill>
            </a:endParaRPr>
          </a:p>
          <a:p>
            <a:pPr marL="666115" lvl="1" indent="-228600" defTabSz="914400">
              <a:spcAft>
                <a:spcPts val="1000"/>
              </a:spcAft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Intro to Spark </a:t>
            </a:r>
            <a:r>
              <a:rPr lang="en-US" dirty="0" err="1">
                <a:solidFill>
                  <a:schemeClr val="bg1"/>
                </a:solidFill>
              </a:rPr>
              <a:t>MLlib</a:t>
            </a:r>
            <a:r>
              <a:rPr lang="en-US" dirty="0">
                <a:solidFill>
                  <a:schemeClr val="bg1"/>
                </a:solidFill>
              </a:rPr>
              <a:t> (Plus)</a:t>
            </a:r>
          </a:p>
          <a:p>
            <a:pPr marL="666115" lvl="1" indent="-228600" defTabSz="914400">
              <a:spcAft>
                <a:spcPts val="1000"/>
              </a:spcAft>
              <a:buFont typeface="Courier New" panose="020B0604020202020204" pitchFamily="34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487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22638-F5CE-010A-C16E-8B75E966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400" dirty="0">
                <a:latin typeface="+mj-lt"/>
              </a:rPr>
              <a:t>Day 4</a:t>
            </a:r>
            <a:br>
              <a:rPr lang="en-US" sz="4400" dirty="0">
                <a:latin typeface="+mj-lt"/>
              </a:rPr>
            </a:br>
            <a:r>
              <a:rPr lang="en-US" sz="4400" dirty="0">
                <a:latin typeface="+mj-lt"/>
              </a:rPr>
              <a:t>Spark </a:t>
            </a:r>
            <a:r>
              <a:rPr lang="en-US" sz="4400" dirty="0" err="1">
                <a:latin typeface="+mj-lt"/>
              </a:rPr>
              <a:t>MLlib</a:t>
            </a:r>
            <a:endParaRPr lang="en-US" sz="4400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056A0-14C3-3C0D-E69D-40206486A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4344" y="1391120"/>
            <a:ext cx="4552939" cy="39835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1615" indent="-228600" defTabSz="914400">
              <a:spcAft>
                <a:spcPts val="1000"/>
              </a:spcAft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latin typeface="Noto Sans Myanmar" panose="020B0502040504020204" pitchFamily="34" charset="0"/>
                <a:cs typeface="Noto Sans Myanmar" panose="020B0502040504020204" pitchFamily="34" charset="0"/>
              </a:rPr>
              <a:t>What is Machine Learning</a:t>
            </a:r>
          </a:p>
          <a:p>
            <a:pPr marL="221615" indent="-228600" defTabSz="914400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Noto Sans Myanmar" panose="020B0502040504020204" pitchFamily="34" charset="0"/>
                <a:cs typeface="Noto Sans Myanmar" panose="020B0502040504020204" pitchFamily="34" charset="0"/>
              </a:rPr>
              <a:t>Machine Learning Lifecycle</a:t>
            </a:r>
          </a:p>
          <a:p>
            <a:pPr marL="221615" indent="-228600" defTabSz="914400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Noto Sans Myanmar" panose="020B0502040504020204" pitchFamily="34" charset="0"/>
                <a:cs typeface="Noto Sans Myanmar" panose="020B0502040504020204" pitchFamily="34" charset="0"/>
              </a:rPr>
              <a:t>Spark </a:t>
            </a:r>
            <a:r>
              <a:rPr lang="en-US" dirty="0" err="1">
                <a:solidFill>
                  <a:schemeClr val="bg1"/>
                </a:solidFill>
                <a:latin typeface="Noto Sans Myanmar" panose="020B0502040504020204" pitchFamily="34" charset="0"/>
                <a:cs typeface="Noto Sans Myanmar" panose="020B0502040504020204" pitchFamily="34" charset="0"/>
              </a:rPr>
              <a:t>MLlibs</a:t>
            </a:r>
            <a:r>
              <a:rPr lang="en-US" dirty="0">
                <a:solidFill>
                  <a:schemeClr val="bg1"/>
                </a:solidFill>
                <a:latin typeface="Noto Sans Myanmar" panose="020B0502040504020204" pitchFamily="34" charset="0"/>
                <a:cs typeface="Noto Sans Myanmar" panose="020B0502040504020204" pitchFamily="34" charset="0"/>
              </a:rPr>
              <a:t> Algorithms</a:t>
            </a:r>
          </a:p>
          <a:p>
            <a:pPr marL="221615" indent="-228600" defTabSz="914400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Noto Sans Myanmar" panose="020B0502040504020204" pitchFamily="34" charset="0"/>
                <a:cs typeface="Noto Sans Myanmar" panose="020B0502040504020204" pitchFamily="34" charset="0"/>
              </a:rPr>
              <a:t>Use Cases for Spark </a:t>
            </a:r>
            <a:r>
              <a:rPr lang="en-US" dirty="0" err="1">
                <a:solidFill>
                  <a:schemeClr val="bg1"/>
                </a:solidFill>
                <a:latin typeface="Noto Sans Myanmar" panose="020B0502040504020204" pitchFamily="34" charset="0"/>
                <a:cs typeface="Noto Sans Myanmar" panose="020B0502040504020204" pitchFamily="34" charset="0"/>
              </a:rPr>
              <a:t>MLlibs</a:t>
            </a:r>
            <a:endParaRPr lang="en-US" dirty="0">
              <a:solidFill>
                <a:schemeClr val="bg1"/>
              </a:solidFill>
              <a:latin typeface="Noto Sans Myanmar" panose="020B0502040504020204" pitchFamily="34" charset="0"/>
              <a:cs typeface="Noto Sans Myanmar" panose="020B0502040504020204" pitchFamily="34" charset="0"/>
            </a:endParaRPr>
          </a:p>
          <a:p>
            <a:pPr marL="221615" indent="-228600" defTabSz="914400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Noto Sans Myanmar" panose="020B0502040504020204" pitchFamily="34" charset="0"/>
                <a:cs typeface="Noto Sans Myanmar" panose="020B0502040504020204" pitchFamily="34" charset="0"/>
              </a:rPr>
              <a:t>Basket Analysis Lab</a:t>
            </a:r>
          </a:p>
          <a:p>
            <a:pPr marL="221615" indent="-228600" defTabSz="914400"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latin typeface="Noto Sans Myanmar" panose="020B0502040504020204" pitchFamily="34" charset="0"/>
                <a:cs typeface="Noto Sans Myanmar" panose="020B0502040504020204" pitchFamily="34" charset="0"/>
              </a:rPr>
              <a:t>Customer Churn Lab</a:t>
            </a:r>
          </a:p>
        </p:txBody>
      </p:sp>
    </p:spTree>
    <p:extLst>
      <p:ext uri="{BB962C8B-B14F-4D97-AF65-F5344CB8AC3E}">
        <p14:creationId xmlns:p14="http://schemas.microsoft.com/office/powerpoint/2010/main" val="156364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22638-F5CE-010A-C16E-8B75E966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260" y="1884683"/>
            <a:ext cx="2431840" cy="18954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kern="1200" dirty="0">
                <a:latin typeface="+mj-lt"/>
                <a:ea typeface="+mj-ea"/>
                <a:cs typeface="+mj-cs"/>
              </a:rPr>
              <a:t>What is Machine Learning?</a:t>
            </a:r>
          </a:p>
        </p:txBody>
      </p:sp>
      <p:grpSp>
        <p:nvGrpSpPr>
          <p:cNvPr id="2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 descr="A diagram of machine learning&#10;&#10;Description automatically generated">
            <a:extLst>
              <a:ext uri="{FF2B5EF4-FFF2-40B4-BE49-F238E27FC236}">
                <a16:creationId xmlns:a16="http://schemas.microsoft.com/office/drawing/2014/main" id="{FD96F312-CF04-E5CD-17BB-7CA575EDA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76" y="2081456"/>
            <a:ext cx="5832188" cy="4430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850163-3C8B-72CF-1DD6-C24825DAAAC3}"/>
              </a:ext>
            </a:extLst>
          </p:cNvPr>
          <p:cNvSpPr txBox="1"/>
          <p:nvPr/>
        </p:nvSpPr>
        <p:spPr>
          <a:xfrm>
            <a:off x="5528996" y="555980"/>
            <a:ext cx="622501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oto Sans Myanmar" panose="020B0502040504020204" pitchFamily="34" charset="0"/>
                <a:cs typeface="Noto Sans Myanmar" panose="020B0502040504020204" pitchFamily="34" charset="0"/>
              </a:rPr>
              <a:t>Machine Learning is a branch of AI that uses algorithms to learn from data and make predictions or decisions without explicit programming.</a:t>
            </a:r>
            <a:endParaRPr lang="en-BR" dirty="0">
              <a:latin typeface="Noto Sans Myanmar" panose="020B0502040504020204" pitchFamily="34" charset="0"/>
              <a:cs typeface="Noto Sans Myanmar" panose="020B0502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A23E78-9DDD-AF71-0CB6-5DDE711C772D}"/>
              </a:ext>
            </a:extLst>
          </p:cNvPr>
          <p:cNvSpPr txBox="1"/>
          <p:nvPr/>
        </p:nvSpPr>
        <p:spPr>
          <a:xfrm>
            <a:off x="341269" y="5488909"/>
            <a:ext cx="3789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While many ML algorithms can be deterministic, some exhibit non-deterministic behavior due to inherent randomness.</a:t>
            </a:r>
            <a:endParaRPr lang="en-BR" sz="1600" dirty="0">
              <a:solidFill>
                <a:schemeClr val="bg1"/>
              </a:solidFill>
              <a:latin typeface="Noto Sans Myanmar" panose="020B0502040504020204" pitchFamily="34" charset="0"/>
              <a:cs typeface="Noto Sans Myanmar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7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2638-F5CE-010A-C16E-8B75E966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Machine Learning Lifecycle</a:t>
            </a:r>
            <a:endParaRPr lang="en-US" dirty="0"/>
          </a:p>
        </p:txBody>
      </p:sp>
      <p:pic>
        <p:nvPicPr>
          <p:cNvPr id="4" name="Picture 3" descr="A diagram of a business process&#10;&#10;Description automatically generated">
            <a:extLst>
              <a:ext uri="{FF2B5EF4-FFF2-40B4-BE49-F238E27FC236}">
                <a16:creationId xmlns:a16="http://schemas.microsoft.com/office/drawing/2014/main" id="{B614C75C-8371-06EF-7834-81D59E235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27" y="1048848"/>
            <a:ext cx="9351746" cy="566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3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2638-F5CE-010A-C16E-8B75E966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Spark MLlib Algorithms</a:t>
            </a:r>
            <a:endParaRPr lang="en-US" dirty="0"/>
          </a:p>
        </p:txBody>
      </p:sp>
      <p:pic>
        <p:nvPicPr>
          <p:cNvPr id="7" name="Picture 6" descr="A diagram of a data flow&#10;&#10;Description automatically generated">
            <a:extLst>
              <a:ext uri="{FF2B5EF4-FFF2-40B4-BE49-F238E27FC236}">
                <a16:creationId xmlns:a16="http://schemas.microsoft.com/office/drawing/2014/main" id="{6173316C-A0BE-633F-3FFF-B64F0590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50881"/>
            <a:ext cx="7772400" cy="556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0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2638-F5CE-010A-C16E-8B75E966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Use Cases for Spark </a:t>
            </a:r>
            <a:r>
              <a:rPr lang="en-US" dirty="0" err="1">
                <a:latin typeface="Century Gothic"/>
              </a:rPr>
              <a:t>MLlib</a:t>
            </a:r>
            <a:endParaRPr lang="en-US" dirty="0"/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6E0DFE9E-C486-C3A0-94F4-E369FCC80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51" y="1307963"/>
            <a:ext cx="10692256" cy="51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28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22638-F5CE-010A-C16E-8B75E966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23" y="2001516"/>
            <a:ext cx="3406188" cy="2019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100" kern="1200" dirty="0">
                <a:latin typeface="+mj-lt"/>
                <a:ea typeface="+mj-ea"/>
                <a:cs typeface="+mj-cs"/>
              </a:rPr>
              <a:t>Do you have a quick question?</a:t>
            </a:r>
          </a:p>
        </p:txBody>
      </p:sp>
      <p:grpSp>
        <p:nvGrpSpPr>
          <p:cNvPr id="2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 descr="A person in an apron with a light bulb and a person in an apron&#10;&#10;Description automatically generated">
            <a:extLst>
              <a:ext uri="{FF2B5EF4-FFF2-40B4-BE49-F238E27FC236}">
                <a16:creationId xmlns:a16="http://schemas.microsoft.com/office/drawing/2014/main" id="{24D02F58-CE14-717E-15A6-6B23CAA67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276" y="1244247"/>
            <a:ext cx="4309997" cy="43099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2A2D7C3-A479-F509-AAA1-88B3CA92A800}"/>
              </a:ext>
            </a:extLst>
          </p:cNvPr>
          <p:cNvSpPr txBox="1">
            <a:spLocks/>
          </p:cNvSpPr>
          <p:nvPr/>
        </p:nvSpPr>
        <p:spPr>
          <a:xfrm>
            <a:off x="370504" y="5539935"/>
            <a:ext cx="3331838" cy="959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8875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defTabSz="914400"/>
            <a:r>
              <a:rPr lang="en-US" sz="1600" dirty="0"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rodrigo.mattos@kroger.com</a:t>
            </a:r>
            <a:endParaRPr lang="en-US" sz="1600" dirty="0">
              <a:latin typeface="+mj-lt"/>
            </a:endParaRPr>
          </a:p>
          <a:p>
            <a:pPr defTabSz="914400"/>
            <a:endParaRPr lang="en-US" sz="1600" dirty="0">
              <a:latin typeface="+mj-lt"/>
            </a:endParaRPr>
          </a:p>
          <a:p>
            <a:pPr defTabSz="914400"/>
            <a:r>
              <a:rPr lang="en-US" sz="1200" dirty="0">
                <a:latin typeface="+mj-lt"/>
              </a:rPr>
              <a:t>Data Engineer - Team Friends From Work</a:t>
            </a:r>
          </a:p>
        </p:txBody>
      </p:sp>
    </p:spTree>
    <p:extLst>
      <p:ext uri="{BB962C8B-B14F-4D97-AF65-F5344CB8AC3E}">
        <p14:creationId xmlns:p14="http://schemas.microsoft.com/office/powerpoint/2010/main" val="20831100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S">
  <a:themeElements>
    <a:clrScheme name="Custom 1">
      <a:dk1>
        <a:srgbClr val="084999"/>
      </a:dk1>
      <a:lt1>
        <a:srgbClr val="FFFFFF"/>
      </a:lt1>
      <a:dk2>
        <a:srgbClr val="4471B7"/>
      </a:dk2>
      <a:lt2>
        <a:srgbClr val="FFFFFF"/>
      </a:lt2>
      <a:accent1>
        <a:srgbClr val="418FDE"/>
      </a:accent1>
      <a:accent2>
        <a:srgbClr val="C16783"/>
      </a:accent2>
      <a:accent3>
        <a:srgbClr val="FED141"/>
      </a:accent3>
      <a:accent4>
        <a:srgbClr val="8F993E"/>
      </a:accent4>
      <a:accent5>
        <a:srgbClr val="FF8D6D"/>
      </a:accent5>
      <a:accent6>
        <a:srgbClr val="8DC8E8"/>
      </a:accent6>
      <a:hlink>
        <a:srgbClr val="084999"/>
      </a:hlink>
      <a:folHlink>
        <a:srgbClr val="418FD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 Content">
  <a:themeElements>
    <a:clrScheme name="Custom 1">
      <a:dk1>
        <a:srgbClr val="084999"/>
      </a:dk1>
      <a:lt1>
        <a:srgbClr val="FFFFFF"/>
      </a:lt1>
      <a:dk2>
        <a:srgbClr val="4471B7"/>
      </a:dk2>
      <a:lt2>
        <a:srgbClr val="FFFFFF"/>
      </a:lt2>
      <a:accent1>
        <a:srgbClr val="418FDE"/>
      </a:accent1>
      <a:accent2>
        <a:srgbClr val="C16783"/>
      </a:accent2>
      <a:accent3>
        <a:srgbClr val="FED141"/>
      </a:accent3>
      <a:accent4>
        <a:srgbClr val="8F993E"/>
      </a:accent4>
      <a:accent5>
        <a:srgbClr val="FF8D6D"/>
      </a:accent5>
      <a:accent6>
        <a:srgbClr val="8DC8E8"/>
      </a:accent6>
      <a:hlink>
        <a:srgbClr val="084999"/>
      </a:hlink>
      <a:folHlink>
        <a:srgbClr val="418FD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Visual Content">
  <a:themeElements>
    <a:clrScheme name="Custom 1">
      <a:dk1>
        <a:srgbClr val="084999"/>
      </a:dk1>
      <a:lt1>
        <a:srgbClr val="FFFFFF"/>
      </a:lt1>
      <a:dk2>
        <a:srgbClr val="4471B7"/>
      </a:dk2>
      <a:lt2>
        <a:srgbClr val="FFFFFF"/>
      </a:lt2>
      <a:accent1>
        <a:srgbClr val="418FDE"/>
      </a:accent1>
      <a:accent2>
        <a:srgbClr val="C16783"/>
      </a:accent2>
      <a:accent3>
        <a:srgbClr val="FED141"/>
      </a:accent3>
      <a:accent4>
        <a:srgbClr val="8F993E"/>
      </a:accent4>
      <a:accent5>
        <a:srgbClr val="FF8D6D"/>
      </a:accent5>
      <a:accent6>
        <a:srgbClr val="8DC8E8"/>
      </a:accent6>
      <a:hlink>
        <a:srgbClr val="084999"/>
      </a:hlink>
      <a:folHlink>
        <a:srgbClr val="418FD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estock">
  <a:themeElements>
    <a:clrScheme name="Custom 1">
      <a:dk1>
        <a:srgbClr val="084999"/>
      </a:dk1>
      <a:lt1>
        <a:srgbClr val="FFFFFF"/>
      </a:lt1>
      <a:dk2>
        <a:srgbClr val="4471B7"/>
      </a:dk2>
      <a:lt2>
        <a:srgbClr val="FFFFFF"/>
      </a:lt2>
      <a:accent1>
        <a:srgbClr val="418FDE"/>
      </a:accent1>
      <a:accent2>
        <a:srgbClr val="C16783"/>
      </a:accent2>
      <a:accent3>
        <a:srgbClr val="FED141"/>
      </a:accent3>
      <a:accent4>
        <a:srgbClr val="8F993E"/>
      </a:accent4>
      <a:accent5>
        <a:srgbClr val="FF8D6D"/>
      </a:accent5>
      <a:accent6>
        <a:srgbClr val="8DC8E8"/>
      </a:accent6>
      <a:hlink>
        <a:srgbClr val="084999"/>
      </a:hlink>
      <a:folHlink>
        <a:srgbClr val="418FDE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7d9d364-c8ac-4e60-983e-3db6cab647ed" xsi:nil="true"/>
    <lcf76f155ced4ddcb4097134ff3c332f xmlns="d6853a7d-711d-48a7-b58b-3ed08b54daa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A86A7F5C2DC543AA5B8B0057A07827" ma:contentTypeVersion="15" ma:contentTypeDescription="Create a new document." ma:contentTypeScope="" ma:versionID="67789dc854af4f9309f18427b27e13c4">
  <xsd:schema xmlns:xsd="http://www.w3.org/2001/XMLSchema" xmlns:xs="http://www.w3.org/2001/XMLSchema" xmlns:p="http://schemas.microsoft.com/office/2006/metadata/properties" xmlns:ns2="d6853a7d-711d-48a7-b58b-3ed08b54daac" xmlns:ns3="d7d9d364-c8ac-4e60-983e-3db6cab647ed" targetNamespace="http://schemas.microsoft.com/office/2006/metadata/properties" ma:root="true" ma:fieldsID="b3673d95459f0d8aa77e51f91a1e4959" ns2:_="" ns3:_="">
    <xsd:import namespace="d6853a7d-711d-48a7-b58b-3ed08b54daac"/>
    <xsd:import namespace="d7d9d364-c8ac-4e60-983e-3db6cab647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853a7d-711d-48a7-b58b-3ed08b54da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25ea2626-47ea-4c30-9933-17a15d20877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d9d364-c8ac-4e60-983e-3db6cab647e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59ed49c-384f-4d56-a346-9c17369cef78}" ma:internalName="TaxCatchAll" ma:showField="CatchAllData" ma:web="d7d9d364-c8ac-4e60-983e-3db6cab647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B53D8E-5C02-4763-B3F7-8C8B571D14F7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d6853a7d-711d-48a7-b58b-3ed08b54daac"/>
    <ds:schemaRef ds:uri="http://purl.org/dc/terms/"/>
    <ds:schemaRef ds:uri="http://schemas.openxmlformats.org/package/2006/metadata/core-properties"/>
    <ds:schemaRef ds:uri="d7d9d364-c8ac-4e60-983e-3db6cab647e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7661E1A-FFFC-4BFF-BF33-B3DE3EC14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8C1924-914C-4DDD-ABAC-4CB87E1864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853a7d-711d-48a7-b58b-3ed08b54daac"/>
    <ds:schemaRef ds:uri="d7d9d364-c8ac-4e60-983e-3db6cab647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</TotalTime>
  <Words>164</Words>
  <Application>Microsoft Macintosh PowerPoint</Application>
  <PresentationFormat>Widescreen</PresentationFormat>
  <Paragraphs>37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Century Gothic</vt:lpstr>
      <vt:lpstr>Courier New</vt:lpstr>
      <vt:lpstr>Inter SemiBold</vt:lpstr>
      <vt:lpstr>Noto Sans Myanmar</vt:lpstr>
      <vt:lpstr>Open Sans</vt:lpstr>
      <vt:lpstr>Open Sans Light</vt:lpstr>
      <vt:lpstr>Wingdings</vt:lpstr>
      <vt:lpstr>TITLE PAGES</vt:lpstr>
      <vt:lpstr>Text Content</vt:lpstr>
      <vt:lpstr>Visual Content</vt:lpstr>
      <vt:lpstr>Restock</vt:lpstr>
      <vt:lpstr>PowerPoint Presentation</vt:lpstr>
      <vt:lpstr>Workshop Agenda</vt:lpstr>
      <vt:lpstr>Day 4 Spark MLlib</vt:lpstr>
      <vt:lpstr>What is Machine Learning?</vt:lpstr>
      <vt:lpstr>Machine Learning Lifecycle</vt:lpstr>
      <vt:lpstr>Spark MLlib Algorithms</vt:lpstr>
      <vt:lpstr>Use Cases for Spark MLlib</vt:lpstr>
      <vt:lpstr>Do you have a quick question?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Category/Topic</dc:title>
  <dc:subject/>
  <dc:creator>Lusby, Josh</dc:creator>
  <cp:keywords/>
  <dc:description/>
  <cp:lastModifiedBy>Rodrigo Alvarenga</cp:lastModifiedBy>
  <cp:revision>1382</cp:revision>
  <cp:lastPrinted>2019-10-09T19:40:45Z</cp:lastPrinted>
  <dcterms:created xsi:type="dcterms:W3CDTF">2019-09-30T19:39:30Z</dcterms:created>
  <dcterms:modified xsi:type="dcterms:W3CDTF">2024-06-20T00:57:40Z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-1174194284</vt:i4>
  </property>
  <property fmtid="{D5CDD505-2E9C-101B-9397-08002B2CF9AE}" pid="3" name="_NewReviewCycle">
    <vt:lpwstr/>
  </property>
  <property fmtid="{D5CDD505-2E9C-101B-9397-08002B2CF9AE}" pid="4" name="_EmailSubject">
    <vt:lpwstr>Financial Outlook Rough Draft</vt:lpwstr>
  </property>
  <property fmtid="{D5CDD505-2E9C-101B-9397-08002B2CF9AE}" pid="5" name="_AuthorEmail">
    <vt:lpwstr>sean.parker@kroger.com</vt:lpwstr>
  </property>
  <property fmtid="{D5CDD505-2E9C-101B-9397-08002B2CF9AE}" pid="6" name="_AuthorEmailDisplayName">
    <vt:lpwstr>Parker, Sean T</vt:lpwstr>
  </property>
  <property fmtid="{D5CDD505-2E9C-101B-9397-08002B2CF9AE}" pid="7" name="_PreviousAdHocReviewCycleID">
    <vt:i4>-8207143</vt:i4>
  </property>
  <property fmtid="{D5CDD505-2E9C-101B-9397-08002B2CF9AE}" pid="8" name="ContentTypeId">
    <vt:lpwstr>0x01010095A86A7F5C2DC543AA5B8B0057A07827</vt:lpwstr>
  </property>
</Properties>
</file>